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2df4e55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2df4e55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0775" y="96200"/>
            <a:ext cx="2139156" cy="149428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  <p:cxnSp>
        <p:nvCxnSpPr>
          <p:cNvPr id="55" name="Google Shape;55;p13"/>
          <p:cNvCxnSpPr>
            <a:stCxn id="54" idx="1"/>
            <a:endCxn id="56" idx="1"/>
          </p:cNvCxnSpPr>
          <p:nvPr/>
        </p:nvCxnSpPr>
        <p:spPr>
          <a:xfrm flipH="1" rot="-5400000">
            <a:off x="1208753" y="1520497"/>
            <a:ext cx="495300" cy="632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/>
          <p:nvPr/>
        </p:nvSpPr>
        <p:spPr>
          <a:xfrm>
            <a:off x="2870600" y="1297600"/>
            <a:ext cx="1580700" cy="1140600"/>
          </a:xfrm>
          <a:prstGeom prst="cube">
            <a:avLst>
              <a:gd fmla="val 25000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Server 2019)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772500" y="1777425"/>
            <a:ext cx="1098100" cy="613425"/>
          </a:xfrm>
          <a:prstGeom prst="flowChartProcess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</a:t>
            </a:r>
            <a:endParaRPr>
              <a:highlight>
                <a:schemeClr val="dk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>
                <a:solidFill>
                  <a:srgbClr val="0000FF"/>
                </a:solidFill>
              </a:rPr>
              <a:t>Internet</a:t>
            </a:r>
            <a:r>
              <a:rPr lang="en"/>
              <a:t>)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4179100" y="1777425"/>
            <a:ext cx="1098100" cy="613425"/>
          </a:xfrm>
          <a:prstGeom prst="flowChartProcess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>
                <a:solidFill>
                  <a:srgbClr val="FF0000"/>
                </a:solidFill>
              </a:rPr>
              <a:t>Internal</a:t>
            </a:r>
            <a:r>
              <a:rPr lang="en"/>
              <a:t>)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5033400" y="220200"/>
            <a:ext cx="2186400" cy="7551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VMWare Network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7529450" y="1379225"/>
            <a:ext cx="1352700" cy="1140600"/>
          </a:xfrm>
          <a:prstGeom prst="cube">
            <a:avLst>
              <a:gd fmla="val 250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(WIN10)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6431350" y="1906400"/>
            <a:ext cx="1098100" cy="613425"/>
          </a:xfrm>
          <a:prstGeom prst="flowChartProcess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NIC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FF0000"/>
                </a:solidFill>
              </a:rPr>
              <a:t>Internal</a:t>
            </a:r>
            <a:r>
              <a:rPr lang="en">
                <a:solidFill>
                  <a:schemeClr val="dk1"/>
                </a:solidFill>
              </a:rPr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13"/>
          <p:cNvCxnSpPr>
            <a:stCxn id="59" idx="1"/>
            <a:endCxn id="58" idx="0"/>
          </p:cNvCxnSpPr>
          <p:nvPr/>
        </p:nvCxnSpPr>
        <p:spPr>
          <a:xfrm rot="5400000">
            <a:off x="5026350" y="677250"/>
            <a:ext cx="802200" cy="13983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>
            <a:stCxn id="59" idx="1"/>
            <a:endCxn id="61" idx="0"/>
          </p:cNvCxnSpPr>
          <p:nvPr/>
        </p:nvCxnSpPr>
        <p:spPr>
          <a:xfrm flipH="1" rot="-5400000">
            <a:off x="6087900" y="1014000"/>
            <a:ext cx="931200" cy="8538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3"/>
          <p:cNvSpPr txBox="1"/>
          <p:nvPr/>
        </p:nvSpPr>
        <p:spPr>
          <a:xfrm>
            <a:off x="1487800" y="2438200"/>
            <a:ext cx="176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(DHCP)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Addressing from home router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5725475" y="2634650"/>
            <a:ext cx="1580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038400" y="2519825"/>
            <a:ext cx="197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(DHCP)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Addressing from Domain Controller (DC)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67" name="Google Shape;67;p13"/>
          <p:cNvCxnSpPr/>
          <p:nvPr/>
        </p:nvCxnSpPr>
        <p:spPr>
          <a:xfrm>
            <a:off x="3515500" y="2438050"/>
            <a:ext cx="7800" cy="14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/>
          <p:nvPr/>
        </p:nvCxnSpPr>
        <p:spPr>
          <a:xfrm flipH="1" rot="10800000">
            <a:off x="1761700" y="3932400"/>
            <a:ext cx="33738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/>
          <p:nvPr/>
        </p:nvCxnSpPr>
        <p:spPr>
          <a:xfrm>
            <a:off x="1785275" y="3940200"/>
            <a:ext cx="0" cy="3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/>
          <p:nvPr/>
        </p:nvCxnSpPr>
        <p:spPr>
          <a:xfrm>
            <a:off x="5112050" y="3948075"/>
            <a:ext cx="23700" cy="3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/>
          <p:nvPr/>
        </p:nvCxnSpPr>
        <p:spPr>
          <a:xfrm>
            <a:off x="3523375" y="3940200"/>
            <a:ext cx="0" cy="3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3"/>
          <p:cNvSpPr txBox="1"/>
          <p:nvPr/>
        </p:nvSpPr>
        <p:spPr>
          <a:xfrm>
            <a:off x="542675" y="4286400"/>
            <a:ext cx="2029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Domain / AD DS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FQDN: mydomain.com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4514300" y="4254675"/>
            <a:ext cx="17067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DHCP</a:t>
            </a:r>
            <a:r>
              <a:rPr lang="en" sz="1000">
                <a:solidFill>
                  <a:schemeClr val="dk2"/>
                </a:solidFill>
              </a:rPr>
              <a:t> (1 Scope)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Range: 172.16.0.100-200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Mask: 255.255.255.0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Gateway 172</a:t>
            </a:r>
            <a:r>
              <a:rPr lang="en" sz="1000">
                <a:solidFill>
                  <a:schemeClr val="dk2"/>
                </a:solidFill>
              </a:rPr>
              <a:t>.16.0.1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DNS: 172.16.0.1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2823425" y="4254675"/>
            <a:ext cx="1352700" cy="73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RAS / NAT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Outside: </a:t>
            </a:r>
            <a:r>
              <a:rPr lang="en" sz="1000">
                <a:solidFill>
                  <a:srgbClr val="0000FF"/>
                </a:solidFill>
              </a:rPr>
              <a:t>Internet</a:t>
            </a:r>
            <a:endParaRPr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Inside: </a:t>
            </a:r>
            <a:r>
              <a:rPr lang="en" sz="1000">
                <a:solidFill>
                  <a:srgbClr val="FF0000"/>
                </a:solidFill>
              </a:rPr>
              <a:t>Internal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4176125" y="2390850"/>
            <a:ext cx="153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IP: 172.16.0.1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Mask: 255.255.255.0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Gateway: &lt;Empty&gt;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DNS: 127.0.0.1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6221000" y="3507650"/>
            <a:ext cx="2941200" cy="16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VMWare Workstation Pro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Windows 10 ISO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Server 2019 ISO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