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2FF23-4B80-D341-8A70-6FDBDB410384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A5CE0-66A0-934B-A5CD-62F27FF0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5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5CE0-66A0-934B-A5CD-62F27FF0C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6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8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0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8712-94F3-294A-9BB1-3F8088D4BCD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BE77C-BFBD-2748-B10B-F56482A9B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983660" y="1469348"/>
            <a:ext cx="1967322" cy="909004"/>
          </a:xfrm>
          <a:prstGeom prst="wedgeRoundRectCallout">
            <a:avLst>
              <a:gd name="adj1" fmla="val -52847"/>
              <a:gd name="adj2" fmla="val 8077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Umm.. I am having this headache ever since I took this allergy medicine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19849" y="0"/>
            <a:ext cx="24903" cy="68580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5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ded Corner 23"/>
          <p:cNvSpPr/>
          <p:nvPr/>
        </p:nvSpPr>
        <p:spPr>
          <a:xfrm>
            <a:off x="5042817" y="585248"/>
            <a:ext cx="3884839" cy="1942529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API call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35798" y="846742"/>
            <a:ext cx="1556427" cy="1295004"/>
          </a:xfrm>
          <a:prstGeom prst="wedgeRoundRectCallout">
            <a:avLst>
              <a:gd name="adj1" fmla="val -52847"/>
              <a:gd name="adj2" fmla="val 8077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Umm.. I am having this headache ever since I took this allergy medicine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2969659" y="921454"/>
            <a:ext cx="1456818" cy="909022"/>
          </a:xfrm>
          <a:prstGeom prst="cub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4490" y="805363"/>
            <a:ext cx="343659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r>
              <a:rPr lang="en-US" sz="1200" b="1" dirty="0" err="1">
                <a:latin typeface="Consolas"/>
                <a:cs typeface="Consolas"/>
              </a:rPr>
              <a:t>u</a:t>
            </a:r>
            <a:r>
              <a:rPr lang="en-US" sz="1200" b="1" dirty="0" err="1" smtClean="0">
                <a:latin typeface="Consolas"/>
                <a:cs typeface="Consolas"/>
              </a:rPr>
              <a:t>ser_id</a:t>
            </a:r>
            <a:r>
              <a:rPr lang="en-US" sz="1200" dirty="0" smtClean="0">
                <a:latin typeface="Consolas"/>
                <a:cs typeface="Consolas"/>
              </a:rPr>
              <a:t>: “1234567890”</a:t>
            </a:r>
          </a:p>
          <a:p>
            <a:r>
              <a:rPr lang="en-US" sz="1200" b="1" dirty="0" smtClean="0">
                <a:latin typeface="Consolas"/>
                <a:cs typeface="Consolas"/>
              </a:rPr>
              <a:t>intents</a:t>
            </a:r>
            <a:r>
              <a:rPr lang="en-US" sz="1200" dirty="0" smtClean="0">
                <a:latin typeface="Consolas"/>
                <a:cs typeface="Consolas"/>
              </a:rPr>
              <a:t>: [“information”],</a:t>
            </a:r>
          </a:p>
          <a:p>
            <a:r>
              <a:rPr lang="en-US" sz="1200" b="1" dirty="0">
                <a:latin typeface="Consolas"/>
                <a:cs typeface="Consolas"/>
              </a:rPr>
              <a:t>t</a:t>
            </a:r>
            <a:r>
              <a:rPr lang="en-US" sz="1200" b="1" dirty="0" smtClean="0">
                <a:latin typeface="Consolas"/>
                <a:cs typeface="Consolas"/>
              </a:rPr>
              <a:t>arget</a:t>
            </a:r>
            <a:r>
              <a:rPr lang="en-US" sz="1200" dirty="0" smtClean="0">
                <a:latin typeface="Consolas"/>
                <a:cs typeface="Consolas"/>
              </a:rPr>
              <a:t>: “problem”,</a:t>
            </a:r>
          </a:p>
          <a:p>
            <a:r>
              <a:rPr lang="en-US" sz="1200" b="1" dirty="0" smtClean="0">
                <a:latin typeface="Consolas"/>
                <a:cs typeface="Consolas"/>
              </a:rPr>
              <a:t>tags</a:t>
            </a:r>
            <a:r>
              <a:rPr lang="en-US" sz="1200" dirty="0" smtClean="0">
                <a:latin typeface="Consolas"/>
                <a:cs typeface="Consolas"/>
              </a:rPr>
              <a:t>: [“headache”, “allergy medicine”] </a:t>
            </a:r>
          </a:p>
          <a:p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17" name="Straight Arrow Connector 16"/>
          <p:cNvCxnSpPr>
            <a:stCxn id="4" idx="3"/>
            <a:endCxn id="2" idx="2"/>
          </p:cNvCxnSpPr>
          <p:nvPr/>
        </p:nvCxnSpPr>
        <p:spPr>
          <a:xfrm flipV="1">
            <a:off x="1992225" y="1489593"/>
            <a:ext cx="977434" cy="4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4"/>
            <a:endCxn id="15" idx="1"/>
          </p:cNvCxnSpPr>
          <p:nvPr/>
        </p:nvCxnSpPr>
        <p:spPr>
          <a:xfrm flipV="1">
            <a:off x="4199222" y="1473555"/>
            <a:ext cx="1055268" cy="160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cloud-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67" y="3598390"/>
            <a:ext cx="2075023" cy="171866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4" idx="2"/>
            <a:endCxn id="27" idx="0"/>
          </p:cNvCxnSpPr>
          <p:nvPr/>
        </p:nvCxnSpPr>
        <p:spPr>
          <a:xfrm flipH="1">
            <a:off x="6981179" y="2527777"/>
            <a:ext cx="4058" cy="107061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524531" y="2527778"/>
            <a:ext cx="0" cy="107088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079698" y="2664751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6C0A"/>
                </a:solidFill>
              </a:rPr>
              <a:t>3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54749" y="3313102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46C0A"/>
                </a:solidFill>
              </a:rPr>
              <a:t>8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294040" y="103649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E46C0A"/>
                </a:solidFill>
              </a:rPr>
              <a:t>1</a:t>
            </a:r>
            <a:endParaRPr lang="en-US" sz="1600" dirty="0">
              <a:solidFill>
                <a:srgbClr val="E46C0A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69666" y="103649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6C0A"/>
                </a:solidFill>
              </a:rPr>
              <a:t>2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47" name="Multidocument 46"/>
          <p:cNvSpPr/>
          <p:nvPr/>
        </p:nvSpPr>
        <p:spPr>
          <a:xfrm>
            <a:off x="510507" y="3991755"/>
            <a:ext cx="1481718" cy="896552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2969659" y="3897497"/>
            <a:ext cx="1456818" cy="909022"/>
          </a:xfrm>
          <a:prstGeom prst="cube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Classification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27" idx="1"/>
          </p:cNvCxnSpPr>
          <p:nvPr/>
        </p:nvCxnSpPr>
        <p:spPr>
          <a:xfrm flipH="1">
            <a:off x="4426477" y="4457720"/>
            <a:ext cx="1517190" cy="7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</p:cNvCxnSpPr>
          <p:nvPr/>
        </p:nvCxnSpPr>
        <p:spPr>
          <a:xfrm flipH="1">
            <a:off x="1992225" y="4465636"/>
            <a:ext cx="9774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92225" y="4283527"/>
            <a:ext cx="9774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426477" y="4186885"/>
            <a:ext cx="15282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82817" y="4553912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6C0A"/>
                </a:solidFill>
              </a:rPr>
              <a:t>4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114040" y="4552213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46C0A"/>
                </a:solidFill>
              </a:rPr>
              <a:t>5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114040" y="383736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46C0A"/>
                </a:solidFill>
              </a:rPr>
              <a:t>6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69666" y="371749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46C0A"/>
                </a:solidFill>
              </a:rPr>
              <a:t>7</a:t>
            </a:r>
            <a:endParaRPr lang="en-US" dirty="0">
              <a:solidFill>
                <a:srgbClr val="E46C0A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992225" y="2141746"/>
            <a:ext cx="305059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417646" y="2167777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6C0A"/>
                </a:solidFill>
              </a:rPr>
              <a:t>9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243" y="5624662"/>
            <a:ext cx="4306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User texts to the </a:t>
            </a:r>
            <a:r>
              <a:rPr lang="en-US" sz="1400" dirty="0" err="1" smtClean="0"/>
              <a:t>chatbot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NLP engine breaks the message into a server request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API request sent to the server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/>
              <a:t>Server send the request to classification engine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42818" y="5626828"/>
            <a:ext cx="3648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5-6. Classification engine pulls the user data</a:t>
            </a:r>
          </a:p>
          <a:p>
            <a:r>
              <a:rPr lang="en-US" sz="1400" dirty="0" smtClean="0"/>
              <a:t>7. Sends the appropriate matched response</a:t>
            </a:r>
          </a:p>
          <a:p>
            <a:r>
              <a:rPr lang="en-US" sz="1400" dirty="0" smtClean="0"/>
              <a:t>8 </a:t>
            </a:r>
            <a:r>
              <a:rPr lang="mr-IN" sz="1400" dirty="0" smtClean="0"/>
              <a:t>–</a:t>
            </a:r>
            <a:r>
              <a:rPr lang="en-US" sz="1400" dirty="0" smtClean="0"/>
              <a:t> 9. The server sends the API response.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0" y="542911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426477" y="5441570"/>
            <a:ext cx="0" cy="14288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5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133</Words>
  <Application>Microsoft Macintosh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Janak A Jain</dc:creator>
  <cp:lastModifiedBy>Janak A Jain</cp:lastModifiedBy>
  <cp:revision>6</cp:revision>
  <dcterms:created xsi:type="dcterms:W3CDTF">2017-10-29T23:20:46Z</dcterms:created>
  <dcterms:modified xsi:type="dcterms:W3CDTF">2017-10-30T04:59:11Z</dcterms:modified>
</cp:coreProperties>
</file>