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89" d="100"/>
          <a:sy n="89" d="100"/>
        </p:scale>
        <p:origin x="213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B1DA13-D052-89B1-6DA0-3BB4E25DD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46EBE1-6731-20F2-4378-492B184B6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127A4-6AF0-4950-63A3-0111A55A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415-16E7-4213-9E54-BEAC99B43F8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525FC-98FA-75E2-8D98-9F0416E7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9D2A91-2CAA-3732-E154-BF598318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009F-126B-4B28-8FF1-247F7D394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92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12860-5C4F-EE7B-CFC0-C6EA9A79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7C04A2-FFB6-10F7-86C0-6A29AA331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193766-FFC0-8FDF-F947-DD6C29449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415-16E7-4213-9E54-BEAC99B43F8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A8DBEE-74FD-FD7A-086E-5931623D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C5E0E-6BEE-1FD2-1737-C71E1BEE2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009F-126B-4B28-8FF1-247F7D394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23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297ED9-E30E-70D3-3FFF-FBE320C9C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18CC52-BDD3-1236-DB7A-56C9A1389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1954F5-EF8B-4468-86C7-DDAF3B66A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415-16E7-4213-9E54-BEAC99B43F8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C9940-24B1-CBC2-1373-E6ACCFD95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44F270-AC05-E0B3-B9B4-867603055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009F-126B-4B28-8FF1-247F7D394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690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88012-7FB0-1221-1F04-D53A9354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C986C9-0C86-964E-A10C-11B41DC7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54D2F5-6218-24D9-3A47-24247281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415-16E7-4213-9E54-BEAC99B43F8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7EDA42-64CD-39FA-C609-8D3D9315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06796-1BCA-FCA3-8B71-57859D5E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009F-126B-4B28-8FF1-247F7D394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4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BCFBE-3E3E-6E18-968E-0BC1D82F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860A26-4BE3-2AC6-1B2D-6D11E7A38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870E9-104E-6D40-AEA1-B7040CAFD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415-16E7-4213-9E54-BEAC99B43F8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85D109-321C-EF44-E4FE-09FB6999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953484-8B7C-23BB-FF5F-0EE77D66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009F-126B-4B28-8FF1-247F7D394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035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36986F-76CD-AF25-BC0D-0601A3DE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FD4D24-175E-95AD-A40E-9CA5EDBD1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CF33A1-3541-C33E-AA16-AA700A409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535615-70E5-55B0-5FE9-D20D1838A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415-16E7-4213-9E54-BEAC99B43F8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A4F976-47BF-4E6B-6CE2-2627283CA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89E362-8480-B003-FD7F-2D8B85F6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009F-126B-4B28-8FF1-247F7D394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885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C9DF4-EA41-15E5-B1EE-43C14AE1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CE3E4D-8A08-08F6-A961-D21CB90C9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2E7D88-27C5-F06A-B1BA-B3FEC1C53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7588F8-C0DB-15D4-85E5-7C66333F5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EBE13C-1ADF-3959-57F2-29C576C2F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D168B9-A057-D129-A106-6EC312A2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415-16E7-4213-9E54-BEAC99B43F8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BE424F-9632-6AC7-42F3-A75FAB76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126FC7-8239-7701-B2E8-3619B4DED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009F-126B-4B28-8FF1-247F7D394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3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8E66A-C669-EDD6-EE44-D8BB66D7B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27E773-D0E6-47EE-5955-DB27826A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415-16E7-4213-9E54-BEAC99B43F8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3651DD-E315-FBC9-8E76-A83BDC811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6EB3C3-B7D6-CAB4-EE70-BA21B900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009F-126B-4B28-8FF1-247F7D394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93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AFCF9E-E543-4BF1-EAA6-CFA8389E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415-16E7-4213-9E54-BEAC99B43F8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A183FB-D82E-A017-F111-7714FFBE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692807-C1BF-932E-BB4C-CBCB46D3F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009F-126B-4B28-8FF1-247F7D394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824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101AF1-679F-FD5F-142E-9A7225725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0A5431-BDB3-51AB-D15D-B2A7EC27A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F52B57-A8FC-B41E-ABD4-5902AC917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B10B0A-8956-B421-1218-C0CB0C5B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415-16E7-4213-9E54-BEAC99B43F8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79068E-ED66-C9FF-F876-4E924910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183D78-E349-CD58-F85E-887C285B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009F-126B-4B28-8FF1-247F7D394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78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4397F-3F71-0981-E05D-B2FD687B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3F48D04-7C60-D18B-0C52-503F74F506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207B62-0114-ACF7-B05F-F8FE70D8A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8BD13D-A449-C5DB-CC71-E5416DD62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16415-16E7-4213-9E54-BEAC99B43F8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4B7DD2-497A-B502-224F-23BBA9077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75B73C-4268-F616-9D11-607DE7875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009F-126B-4B28-8FF1-247F7D394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78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6B2BEBE-935A-38AF-76A2-BE1233D7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D191EC-1607-2852-7FEF-A5097180C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65DD6-F5D0-193E-DC58-03D2B9A0F1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616415-16E7-4213-9E54-BEAC99B43F84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73A73-0104-2040-7700-3A2BF1A564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6FD10F-E256-AE1E-64EF-105BAAF6D5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43009F-126B-4B28-8FF1-247F7D3945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43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A1DD2DA-79E8-8130-1721-972DA2096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757541"/>
              </p:ext>
            </p:extLst>
          </p:nvPr>
        </p:nvGraphicFramePr>
        <p:xfrm>
          <a:off x="380701" y="353905"/>
          <a:ext cx="10963240" cy="623636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92648">
                  <a:extLst>
                    <a:ext uri="{9D8B030D-6E8A-4147-A177-3AD203B41FA5}">
                      <a16:colId xmlns:a16="http://schemas.microsoft.com/office/drawing/2014/main" val="2176652735"/>
                    </a:ext>
                  </a:extLst>
                </a:gridCol>
                <a:gridCol w="2192648">
                  <a:extLst>
                    <a:ext uri="{9D8B030D-6E8A-4147-A177-3AD203B41FA5}">
                      <a16:colId xmlns:a16="http://schemas.microsoft.com/office/drawing/2014/main" val="3374165484"/>
                    </a:ext>
                  </a:extLst>
                </a:gridCol>
                <a:gridCol w="2192648">
                  <a:extLst>
                    <a:ext uri="{9D8B030D-6E8A-4147-A177-3AD203B41FA5}">
                      <a16:colId xmlns:a16="http://schemas.microsoft.com/office/drawing/2014/main" val="2764257370"/>
                    </a:ext>
                  </a:extLst>
                </a:gridCol>
                <a:gridCol w="2192648">
                  <a:extLst>
                    <a:ext uri="{9D8B030D-6E8A-4147-A177-3AD203B41FA5}">
                      <a16:colId xmlns:a16="http://schemas.microsoft.com/office/drawing/2014/main" val="1292542824"/>
                    </a:ext>
                  </a:extLst>
                </a:gridCol>
                <a:gridCol w="2192648">
                  <a:extLst>
                    <a:ext uri="{9D8B030D-6E8A-4147-A177-3AD203B41FA5}">
                      <a16:colId xmlns:a16="http://schemas.microsoft.com/office/drawing/2014/main" val="873217255"/>
                    </a:ext>
                  </a:extLst>
                </a:gridCol>
              </a:tblGrid>
              <a:tr h="773343"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OSI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Layer No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TCP/IP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Other protocol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88508"/>
                  </a:ext>
                </a:extLst>
              </a:tr>
              <a:tr h="773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L7 (Firewall)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HTTPS, FTP, Telnet, SSH, DNS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584449"/>
                  </a:ext>
                </a:extLst>
              </a:tr>
              <a:tr h="773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16706"/>
                  </a:ext>
                </a:extLst>
              </a:tr>
              <a:tr h="773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Steve’s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625114"/>
                  </a:ext>
                </a:extLst>
              </a:tr>
              <a:tr h="773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L4 (NAT)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UDP, ICMP(?)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316670"/>
                  </a:ext>
                </a:extLst>
              </a:tr>
              <a:tr h="773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L3 (Router)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IP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4265112"/>
                  </a:ext>
                </a:extLst>
              </a:tr>
              <a:tr h="773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Do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Data Link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L2 (Switch)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PPP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0888"/>
                  </a:ext>
                </a:extLst>
              </a:tr>
              <a:tr h="7733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740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801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60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이동화[ 학부재학 / 사이버국방학과 ]</dc:creator>
  <cp:lastModifiedBy>이동화[ 학부재학 / 사이버국방학과 ]</cp:lastModifiedBy>
  <cp:revision>1</cp:revision>
  <dcterms:created xsi:type="dcterms:W3CDTF">2025-03-27T06:55:57Z</dcterms:created>
  <dcterms:modified xsi:type="dcterms:W3CDTF">2025-03-27T12:08:30Z</dcterms:modified>
</cp:coreProperties>
</file>