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9711453-2E94-4283-9AE2-DB0D8D2294C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7"/>
            <p14:sldId id="268"/>
            <p14:sldId id="269"/>
            <p14:sldId id="264"/>
            <p14:sldId id="270"/>
            <p14:sldId id="265"/>
            <p14:sldId id="266"/>
          </p14:sldIdLst>
        </p14:section>
        <p14:section name="Untitled Section" id="{B27F086C-D18E-4175-B50A-589C799138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5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Different data types. What to do?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that we have our clusters… We need to name them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need to name our “Loadings”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018"/>
            <a:ext cx="8229600" cy="4496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Go to the spreadsheet.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7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D8D1-2FA6-4175-ABDD-59BF7781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Variables-New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AC0B-D01A-4A6D-949E-4E77594A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1576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interpret them directly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Eigen Vectors load on multiple columns … need to interpret this.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Need to work from cluster means for the variables on the original scale to the cluster centroids on this new scale.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we do is based upon this.  </a:t>
            </a:r>
          </a:p>
        </p:txBody>
      </p:sp>
    </p:spTree>
    <p:extLst>
      <p:ext uri="{BB962C8B-B14F-4D97-AF65-F5344CB8AC3E}">
        <p14:creationId xmlns:p14="http://schemas.microsoft.com/office/powerpoint/2010/main" val="192955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1" y="2450617"/>
            <a:ext cx="8229600" cy="1068387"/>
          </a:xfrm>
        </p:spPr>
        <p:txBody>
          <a:bodyPr/>
          <a:lstStyle/>
          <a:p>
            <a:r>
              <a:rPr lang="en-US" dirty="0" smtClean="0"/>
              <a:t>First Two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3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04" y="1148741"/>
            <a:ext cx="7548025" cy="49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3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1" y="1178238"/>
            <a:ext cx="7562966" cy="49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975D-290C-485B-990F-81334D43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5150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to this point, we have been mainly dealing with continuous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we do when we have more than one data type? </a:t>
            </a:r>
          </a:p>
          <a:p>
            <a:r>
              <a:rPr lang="en-US" dirty="0"/>
              <a:t>	Continuous data</a:t>
            </a:r>
          </a:p>
          <a:p>
            <a:r>
              <a:rPr lang="en-US" dirty="0"/>
              <a:t>  Dichotomous data</a:t>
            </a:r>
          </a:p>
          <a:p>
            <a:r>
              <a:rPr lang="en-US" dirty="0"/>
              <a:t>  Count Data. </a:t>
            </a:r>
          </a:p>
          <a:p>
            <a:r>
              <a:rPr lang="en-US" dirty="0"/>
              <a:t>  Correlated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standard distance metrics do not to a good job dealing with this. </a:t>
            </a:r>
          </a:p>
        </p:txBody>
      </p:sp>
    </p:spTree>
    <p:extLst>
      <p:ext uri="{BB962C8B-B14F-4D97-AF65-F5344CB8AC3E}">
        <p14:creationId xmlns:p14="http://schemas.microsoft.com/office/powerpoint/2010/main" val="2265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1F4D-861D-40DF-BB40-B95FF502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9505-677F-4F88-B10A-616A975D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3120"/>
            <a:ext cx="8229600" cy="4023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we need is to transform our data onto another scale so we can use it to cluster: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Ideally the resultant variable will be: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Continuous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Uncorrelated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On the same scale</a:t>
            </a:r>
          </a:p>
        </p:txBody>
      </p:sp>
    </p:spTree>
    <p:extLst>
      <p:ext uri="{BB962C8B-B14F-4D97-AF65-F5344CB8AC3E}">
        <p14:creationId xmlns:p14="http://schemas.microsoft.com/office/powerpoint/2010/main" val="355863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659C-DAF8-4D13-BBBC-9F327E29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6480"/>
            <a:ext cx="8229600" cy="5079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method of choice is that of principal component analysis.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essentially makes a new set of uncorrelated random variables, by transforming them to a new scale.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review principle component analysis and the Multivariate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8285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2756-A43B-4EE5-A2E9-6992B8CF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4720"/>
            <a:ext cx="8229600" cy="5191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multivariate normal distribution creates ellipsoid shaped data: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9A6AE-B4A1-4FB2-95D7-B31D2135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70" y="1871980"/>
            <a:ext cx="4822190" cy="48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AC9-0B1C-4B85-8346-CF71EC2C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firsts tilts the data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0FB904-6858-40EF-A2D4-C7DB0272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1667827"/>
            <a:ext cx="4747260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F295-BC79-463A-A3A6-7F2DC4B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standardizes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AA993-4BC4-4831-961B-6DE71E1E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1651000"/>
            <a:ext cx="4744720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B6EA-3719-4D17-80F6-E3C8D62F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our plan is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895B-AD1C-4FA1-8E23-2FD4F716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9121"/>
            <a:ext cx="8229600" cy="39725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of our data calculate its covariance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Eigen Vectors/Eigen Values of the covariance.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center our observations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this centered variable by the Eigen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standardize it by the Eigen value (or some other method.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 on these new variables.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574"/>
            <a:ext cx="8229600" cy="310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go to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1218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 5" id="{6F3E5B88-2581-43E9-B718-5B717FD60CDE}" vid="{D0FD6F2C-8726-4F14-A236-55E8385B9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269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NCStateU-horizontal-left-logo</vt:lpstr>
      <vt:lpstr>Different data types. What to do?</vt:lpstr>
      <vt:lpstr>PowerPoint Presentation</vt:lpstr>
      <vt:lpstr>Data Transformation</vt:lpstr>
      <vt:lpstr>PowerPoint Presentation</vt:lpstr>
      <vt:lpstr>PowerPoint Presentation</vt:lpstr>
      <vt:lpstr>Principal components firsts tilts the data</vt:lpstr>
      <vt:lpstr>And then standardizes it</vt:lpstr>
      <vt:lpstr>So our plan is to:</vt:lpstr>
      <vt:lpstr>PowerPoint Presentation</vt:lpstr>
      <vt:lpstr>Group Names</vt:lpstr>
      <vt:lpstr>PowerPoint Presentation</vt:lpstr>
      <vt:lpstr>New Variables-New Problems:</vt:lpstr>
      <vt:lpstr>First Two Graphs</vt:lpstr>
      <vt:lpstr>PowerPoint Presentation</vt:lpstr>
      <vt:lpstr>PowerPoint Presentation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Wheeler</dc:creator>
  <cp:lastModifiedBy>Matt Wheeler</cp:lastModifiedBy>
  <cp:revision>7</cp:revision>
  <dcterms:created xsi:type="dcterms:W3CDTF">2018-08-27T00:28:30Z</dcterms:created>
  <dcterms:modified xsi:type="dcterms:W3CDTF">2018-11-12T12:40:55Z</dcterms:modified>
</cp:coreProperties>
</file>