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8D30"/>
    <a:srgbClr val="FC5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DBB477-73AF-4826-96F6-229A17E801A1}" v="2" dt="2018-10-18T18:48:03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Carr" userId="616d0986629ee2bc" providerId="LiveId" clId="{D3DBB477-73AF-4826-96F6-229A17E801A1}"/>
    <pc:docChg chg="modSld">
      <pc:chgData name="Ryan Carr" userId="616d0986629ee2bc" providerId="LiveId" clId="{D3DBB477-73AF-4826-96F6-229A17E801A1}" dt="2018-10-18T18:51:19.338" v="3" actId="1076"/>
      <pc:docMkLst>
        <pc:docMk/>
      </pc:docMkLst>
      <pc:sldChg chg="modSp setBg">
        <pc:chgData name="Ryan Carr" userId="616d0986629ee2bc" providerId="LiveId" clId="{D3DBB477-73AF-4826-96F6-229A17E801A1}" dt="2018-10-18T18:51:19.338" v="3" actId="1076"/>
        <pc:sldMkLst>
          <pc:docMk/>
          <pc:sldMk cId="2108341382" sldId="256"/>
        </pc:sldMkLst>
        <pc:grpChg chg="mod">
          <ac:chgData name="Ryan Carr" userId="616d0986629ee2bc" providerId="LiveId" clId="{D3DBB477-73AF-4826-96F6-229A17E801A1}" dt="2018-10-18T18:51:19.338" v="3" actId="1076"/>
          <ac:grpSpMkLst>
            <pc:docMk/>
            <pc:sldMk cId="2108341382" sldId="256"/>
            <ac:grpSpMk id="19" creationId="{41B68AAD-0ABD-41B6-ADD1-86D3D9A1CDE6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FA75F-0CED-4FD9-9FFC-8BF34400F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6943A-7B8F-41DB-8E5E-F84EAA679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3C239-6E6B-4DE6-A624-5005D90E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168B-EE56-444C-8263-74BABD6689F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911CB-AEC1-4D20-8633-FAEFD7AD3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5A221-788F-4B7A-BC7C-0EFF2A8C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8A1E-CF32-46B0-8EF9-D8F33A48F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8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6D5C7-34A4-4AE5-B4D6-2141E32D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FF68C-1438-4EBC-8299-242692F31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9BDB9-727E-400C-B7DE-6CBCDAA5A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168B-EE56-444C-8263-74BABD6689F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5896-2018-4D1B-9497-15F63A35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43804-0C3A-44FD-9E8E-E3784767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8A1E-CF32-46B0-8EF9-D8F33A48F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58C461-14E4-4702-9123-339B3BEA0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CB3A6-3488-41E7-B3CC-1DB562FFF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5995B-F6BB-47F7-8DAC-31865B24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168B-EE56-444C-8263-74BABD6689F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A7FC5-BE41-499E-90B8-FA3B2B766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ED70B-6BD6-4F59-957E-3AC0282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8A1E-CF32-46B0-8EF9-D8F33A48F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C63E-EBE2-466A-A3D8-4AAC3E03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AF3C0-7AD1-4279-BCEC-C33DC87DF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4D39C-B5AF-4D54-BDA7-DB4476274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168B-EE56-444C-8263-74BABD6689F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216B9-48C8-470B-A891-82C5AA31E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539BC-56B4-4A67-9BA2-EDEF3581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8A1E-CF32-46B0-8EF9-D8F33A48F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6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540E-8F93-4E2C-B800-35F36E31F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BB394-36D8-4D69-9AD1-F658822F5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D4607-5A0B-4A3F-97F5-136AD4928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168B-EE56-444C-8263-74BABD6689F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F24F0-1724-4FF4-8F49-770E246FB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F556C-5453-4B9D-8704-91C9EB97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8A1E-CF32-46B0-8EF9-D8F33A48F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ACAE-2D49-4408-A544-DF2CF8B5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1251D-C71A-41D3-B5BF-8D6946384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68128-0A06-4E91-BE1D-FB57DF1CB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7D94B-279D-404C-BB80-98934F9BC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168B-EE56-444C-8263-74BABD6689F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157D1-EFC4-4230-AD5D-19D0BBC9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23695-43CC-410A-9973-843F7DA5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8A1E-CF32-46B0-8EF9-D8F33A48F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1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2DB8B-BC52-4EBB-854F-5A7C932C4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7A650-B373-4195-8386-1F30BC5B0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CBDF4-AD91-417F-970D-41C60501E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0545B-7F2D-4FB0-9B64-08C3BA57E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FC181-3A16-42AB-BF8A-A55CE638B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6F508-819F-43F2-8893-59ECE23F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168B-EE56-444C-8263-74BABD6689F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8EF55E-5480-40DD-9A1C-02F6B34D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F1828E-1E8A-4027-84FC-9818866B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8A1E-CF32-46B0-8EF9-D8F33A48F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2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C0AC9-F139-4051-97BF-49B8E88E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DE9629-9292-48D0-A1D2-23B5AF86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168B-EE56-444C-8263-74BABD6689F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CC6FF-ABD6-4457-A561-D074DA38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D1813-6C76-48F3-BD10-2459517F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8A1E-CF32-46B0-8EF9-D8F33A48F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5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DC305-D0CA-4C9A-A05D-CC6369B64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168B-EE56-444C-8263-74BABD6689F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B9C58D-4672-460D-9B5F-3098E279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4CD07-4FC0-45F2-9397-A640A85A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8A1E-CF32-46B0-8EF9-D8F33A48F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2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6D49-8EDD-4A83-A95F-697028C4A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D6A63-090C-439D-82EF-E243CBE76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14F10-D3E4-48FF-889E-FE365CD04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57BD0-CDFF-475A-AD0F-1A86C189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168B-EE56-444C-8263-74BABD6689F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E89F5-931A-4A33-B7CB-AFC719C4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69484-B2B4-46D4-BE7C-3EFE9CC4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8A1E-CF32-46B0-8EF9-D8F33A48F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1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9891-B487-42C3-873C-61AE23609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16C1F6-55CC-44A1-88BD-05C71D290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E18BF-3BEA-443E-9E39-96710B684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ADABE-BFF3-4720-AFE3-2BA0DDD64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168B-EE56-444C-8263-74BABD6689F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3DFA7-1AB4-4A38-AA27-1635400BA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7CABC-8648-4CCD-A1B2-774BFC630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F8A1E-CF32-46B0-8EF9-D8F33A48F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EF45B-4CEE-48D1-A7B4-54C28F3ED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9B118-CD21-43B6-BB8A-EC8322FBC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C5B97-9634-4D21-84F9-9137BCE76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5168B-EE56-444C-8263-74BABD6689FF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BCFFC-CCCE-4946-B41A-BE1A82F11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A19C8-B977-43BF-BFBF-67898D25B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8A1E-CF32-46B0-8EF9-D8F33A48F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4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1B68AAD-0ABD-41B6-ADD1-86D3D9A1CDE6}"/>
              </a:ext>
            </a:extLst>
          </p:cNvPr>
          <p:cNvGrpSpPr/>
          <p:nvPr/>
        </p:nvGrpSpPr>
        <p:grpSpPr>
          <a:xfrm>
            <a:off x="5122557" y="441375"/>
            <a:ext cx="6825399" cy="5883965"/>
            <a:chOff x="2384862" y="313979"/>
            <a:chExt cx="6825399" cy="5883965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23173737-2BCF-43E1-9EBE-0341C054C7F4}"/>
                </a:ext>
              </a:extLst>
            </p:cNvPr>
            <p:cNvSpPr/>
            <p:nvPr/>
          </p:nvSpPr>
          <p:spPr>
            <a:xfrm rot="10800000">
              <a:off x="2384862" y="313979"/>
              <a:ext cx="6825399" cy="5883965"/>
            </a:xfrm>
            <a:prstGeom prst="triangle">
              <a:avLst/>
            </a:prstGeom>
            <a:ln>
              <a:solidFill>
                <a:schemeClr val="tx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B5B19B-203C-4566-89B9-F321802C455F}"/>
                </a:ext>
              </a:extLst>
            </p:cNvPr>
            <p:cNvSpPr txBox="1"/>
            <p:nvPr/>
          </p:nvSpPr>
          <p:spPr>
            <a:xfrm>
              <a:off x="4327562" y="462800"/>
              <a:ext cx="29399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latin typeface="Cooper Black" panose="0208090404030B020404" pitchFamily="18" charset="0"/>
                </a:rPr>
                <a:t>30020</a:t>
              </a:r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31A5C5D4-1C82-462F-A473-BD632F5887D2}"/>
                </a:ext>
              </a:extLst>
            </p:cNvPr>
            <p:cNvSpPr/>
            <p:nvPr/>
          </p:nvSpPr>
          <p:spPr>
            <a:xfrm>
              <a:off x="5164086" y="1663129"/>
              <a:ext cx="1266946" cy="1459622"/>
            </a:xfrm>
            <a:prstGeom prst="downArrow">
              <a:avLst/>
            </a:prstGeom>
            <a:solidFill>
              <a:srgbClr val="FC8D3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6DBA88-C165-46D7-A3E0-7ABB0898C763}"/>
                </a:ext>
              </a:extLst>
            </p:cNvPr>
            <p:cNvSpPr txBox="1"/>
            <p:nvPr/>
          </p:nvSpPr>
          <p:spPr>
            <a:xfrm>
              <a:off x="4622906" y="3105012"/>
              <a:ext cx="234930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latin typeface="Cooper Black" panose="0208090404030B020404" pitchFamily="18" charset="0"/>
                </a:rPr>
                <a:t>6737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73DD588-6806-4490-818E-67A76C672BDA}"/>
              </a:ext>
            </a:extLst>
          </p:cNvPr>
          <p:cNvSpPr txBox="1"/>
          <p:nvPr/>
        </p:nvSpPr>
        <p:spPr>
          <a:xfrm>
            <a:off x="116538" y="441375"/>
            <a:ext cx="55023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Filtering for Retweets and Promotions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07C1C9-584E-4AB0-9CCF-9D4D1ABBF2E8}"/>
              </a:ext>
            </a:extLst>
          </p:cNvPr>
          <p:cNvSpPr txBox="1"/>
          <p:nvPr/>
        </p:nvSpPr>
        <p:spPr>
          <a:xfrm>
            <a:off x="692489" y="2215999"/>
            <a:ext cx="42906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Promotional words include: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promo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giveaway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limited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offer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win	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834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2585-B292-4554-BE0D-2EEDF07B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10B20D-155F-4EBF-B079-D32EFDFFF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9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20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Carr</dc:creator>
  <cp:lastModifiedBy>Ryan Carr</cp:lastModifiedBy>
  <cp:revision>8</cp:revision>
  <dcterms:created xsi:type="dcterms:W3CDTF">2018-10-17T19:46:40Z</dcterms:created>
  <dcterms:modified xsi:type="dcterms:W3CDTF">2018-10-18T18:51:30Z</dcterms:modified>
</cp:coreProperties>
</file>