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4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3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4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6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A378-8A75-474A-AB89-AC6943CAE26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F8C8-E9E6-4490-A10F-29810550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Data from 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189715"/>
              </p:ext>
            </p:extLst>
          </p:nvPr>
        </p:nvGraphicFramePr>
        <p:xfrm>
          <a:off x="838200" y="1825625"/>
          <a:ext cx="10515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67632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504553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80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0 </a:t>
                      </a:r>
                      <a:r>
                        <a:rPr lang="el-GR" sz="4000" dirty="0" smtClean="0"/>
                        <a:t>μ</a:t>
                      </a:r>
                      <a:r>
                        <a:rPr lang="en-US" sz="4000" dirty="0" smtClean="0"/>
                        <a:t>g/L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20 </a:t>
                      </a:r>
                      <a:r>
                        <a:rPr lang="el-GR" sz="4000" dirty="0" smtClean="0"/>
                        <a:t>μ</a:t>
                      </a:r>
                      <a:r>
                        <a:rPr lang="en-US" sz="4000" dirty="0" smtClean="0"/>
                        <a:t>g/L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40 </a:t>
                      </a:r>
                      <a:r>
                        <a:rPr lang="el-GR" sz="4000" dirty="0" smtClean="0"/>
                        <a:t>μ</a:t>
                      </a:r>
                      <a:r>
                        <a:rPr lang="en-US" sz="4000" dirty="0" smtClean="0"/>
                        <a:t>g/L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5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40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0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58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0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0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30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1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42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3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Conduct a T-test comparing the 0ug/L to the 40 </a:t>
            </a:r>
            <a:r>
              <a:rPr lang="en-US" dirty="0" err="1" smtClean="0"/>
              <a:t>ug</a:t>
            </a:r>
            <a:r>
              <a:rPr lang="en-US" dirty="0" smtClean="0"/>
              <a:t>/L group </a:t>
            </a:r>
            <a:r>
              <a:rPr lang="el-GR" dirty="0" smtClean="0"/>
              <a:t>α</a:t>
            </a:r>
            <a:r>
              <a:rPr lang="en-US" dirty="0" smtClean="0"/>
              <a:t> = 0.05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Assuming constant variance and the identical mean and pooled variance what is the power for this test?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power for </a:t>
            </a:r>
            <a:r>
              <a:rPr lang="el-GR" dirty="0" smtClean="0"/>
              <a:t>α</a:t>
            </a:r>
            <a:r>
              <a:rPr lang="en-US" dirty="0" smtClean="0"/>
              <a:t> = 0.01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 assume non-constant </a:t>
            </a:r>
            <a:r>
              <a:rPr lang="en-US" dirty="0" smtClean="0"/>
              <a:t>variance (</a:t>
            </a:r>
            <a:r>
              <a:rPr lang="en-US" dirty="0" smtClean="0"/>
              <a:t>Satterthwaite approximation)</a:t>
            </a:r>
            <a:r>
              <a:rPr lang="en-US" dirty="0" smtClean="0"/>
              <a:t>, </a:t>
            </a:r>
            <a:r>
              <a:rPr lang="en-US" dirty="0" smtClean="0"/>
              <a:t>what is the power for </a:t>
            </a:r>
            <a:r>
              <a:rPr lang="el-GR" dirty="0" smtClean="0"/>
              <a:t>α</a:t>
            </a:r>
            <a:r>
              <a:rPr lang="en-US" dirty="0" smtClean="0"/>
              <a:t> = 0.05 and </a:t>
            </a:r>
            <a:r>
              <a:rPr lang="el-GR" dirty="0" smtClean="0"/>
              <a:t>α</a:t>
            </a:r>
            <a:r>
              <a:rPr lang="en-US" dirty="0" smtClean="0"/>
              <a:t> = 0.01.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Finally, is it reasonable to analyze </a:t>
            </a:r>
            <a:r>
              <a:rPr lang="en-US" dirty="0" smtClean="0"/>
              <a:t>0ug/L vs. 20 </a:t>
            </a:r>
            <a:r>
              <a:rPr lang="en-US" dirty="0" err="1" smtClean="0"/>
              <a:t>ug</a:t>
            </a:r>
            <a:r>
              <a:rPr lang="en-US" dirty="0" smtClean="0"/>
              <a:t>/L and 0ug/L vs. 40 </a:t>
            </a:r>
            <a:r>
              <a:rPr lang="en-US" dirty="0" err="1" smtClean="0"/>
              <a:t>ug</a:t>
            </a:r>
            <a:r>
              <a:rPr lang="en-US" smtClean="0"/>
              <a:t>/L separately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9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Data</vt:lpstr>
      <vt:lpstr>Consider the Data from Class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Data</dc:title>
  <dc:creator>Matt Wheeler</dc:creator>
  <cp:lastModifiedBy>Matt Wheeler</cp:lastModifiedBy>
  <cp:revision>2</cp:revision>
  <dcterms:created xsi:type="dcterms:W3CDTF">2019-01-06T23:54:32Z</dcterms:created>
  <dcterms:modified xsi:type="dcterms:W3CDTF">2019-01-07T17:39:49Z</dcterms:modified>
</cp:coreProperties>
</file>