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3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1DE5-2065-412B-9B38-EEF42D10D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CAD6-24BD-46C0-B77D-5F2FDA78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953"/>
            <a:ext cx="10515600" cy="55390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Researchers have collected data on the number of deaths recorded for smokers and non-smokers in five age groups. This is recorded over a region with certain number of person years.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Fit the model using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genmod</a:t>
            </a:r>
            <a:r>
              <a:rPr lang="en-US" dirty="0" smtClean="0"/>
              <a:t> including both the age categories and smoking categories.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Estimate the relative rate of death for non-smokers.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Estimate the relative rate of death for people in the first age category compared to the 4</a:t>
            </a:r>
            <a:r>
              <a:rPr lang="en-US" baseline="30000" dirty="0" smtClean="0"/>
              <a:t>th</a:t>
            </a:r>
            <a:r>
              <a:rPr lang="en-US" dirty="0" smtClean="0"/>
              <a:t> age category.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Do 3 as a contrast, note this checks to see if age groups 1 and 4 can be combined.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Matt Wheeler</dc:creator>
  <cp:lastModifiedBy>Matt Wheeler</cp:lastModifiedBy>
  <cp:revision>4</cp:revision>
  <dcterms:created xsi:type="dcterms:W3CDTF">2019-02-04T01:24:50Z</dcterms:created>
  <dcterms:modified xsi:type="dcterms:W3CDTF">2019-02-04T01:40:48Z</dcterms:modified>
</cp:coreProperties>
</file>