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77A5-95D1-4B14-AC08-1CEF8C9ECF8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59E0-BBC4-4718-B605-081E869C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Ratio Tests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Tests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F-test, in an ANOVA or a contrast statement, relies on certain distributional assumptions, i.e., normality. Further, it looks at the reduction of “variance” from model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many cases, our data are not normal.   Instead, we fit a model and want to know if the model well describes our data.  Here, we can use a very general type of testing called likelihood ratio tests.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Big IDEA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like in ANOVA there are many procedures like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 LOGISTIC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 GENMOD</a:t>
            </a:r>
            <a:r>
              <a:rPr lang="en-US" dirty="0" smtClean="0"/>
              <a:t>’ we can use to fit a model.   They estimate parameters by finding the value of the parameters that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MOST LIKELY </a:t>
            </a:r>
            <a:r>
              <a:rPr lang="en-US" dirty="0" smtClean="0"/>
              <a:t>given the observed data, called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ESTIMATE</a:t>
            </a:r>
            <a:r>
              <a:rPr lang="en-US" dirty="0" smtClean="0"/>
              <a:t>.  We can compare the model fit for two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NESTED MODELS</a:t>
            </a:r>
            <a:r>
              <a:rPr lang="en-US" dirty="0" smtClean="0"/>
              <a:t> by comparing the ratio of the full model to the reduced model.  We can transform this ratio by taking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n-US" dirty="0" smtClean="0"/>
              <a:t> and multiplying it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-2 </a:t>
            </a:r>
            <a:r>
              <a:rPr lang="en-US" dirty="0" smtClean="0"/>
              <a:t>we can compare it to a Chi-Squared distribution having degrees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freedom equal to the number of removed parameters.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93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want to look at the probability of pain in older individuals given a single factor ‘type of drug.’ Age and duration of the treatment are also recorded.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1418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logistic statement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 Two treatments an sex, age and duration of the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 treatment is also compared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=Neuralgia;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Treatment Sex;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Pain= Treatment Sex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Treatment*Sex Age Duration;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31418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 Fit the model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wihtout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the Treatment*Sex interaction.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';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=Neuralgia;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Sex;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Pain= Treatment Sex Age 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2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Models: look for the </a:t>
            </a:r>
            <a:r>
              <a:rPr lang="en-US" b="1" dirty="0" smtClean="0"/>
              <a:t>-2Log 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388631"/>
              </p:ext>
            </p:extLst>
          </p:nvPr>
        </p:nvGraphicFramePr>
        <p:xfrm>
          <a:off x="838200" y="1781911"/>
          <a:ext cx="10515600" cy="19634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2683070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22636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47172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Model Fit Statistics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7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Criterion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Intercept Only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Intercept and</a:t>
                      </a:r>
                      <a:b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Covariates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8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AIC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83.503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64.596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9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85.598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81.351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6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 Log L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81.503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48.596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6304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051636" y="3334327"/>
            <a:ext cx="1052946" cy="502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39346" y="38140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Full Model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82326" y="6313040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Reduced Model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8" idx="3"/>
            <a:endCxn id="6" idx="2"/>
          </p:cNvCxnSpPr>
          <p:nvPr/>
        </p:nvCxnSpPr>
        <p:spPr>
          <a:xfrm flipV="1">
            <a:off x="7738713" y="3585441"/>
            <a:ext cx="1312923" cy="413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7431"/>
              </p:ext>
            </p:extLst>
          </p:nvPr>
        </p:nvGraphicFramePr>
        <p:xfrm>
          <a:off x="885041" y="4249814"/>
          <a:ext cx="10515600" cy="19634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82602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6936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89086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Model Fit Statistics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Criterion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Intercept Only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Intercept and</a:t>
                      </a:r>
                      <a:br>
                        <a:rPr lang="en-US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Covariates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3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AIC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83.503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60.736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99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85.598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73.302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54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 Log L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81.503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48.736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01793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982363" y="5777331"/>
            <a:ext cx="1191491" cy="535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3"/>
            <a:endCxn id="7" idx="2"/>
          </p:cNvCxnSpPr>
          <p:nvPr/>
        </p:nvCxnSpPr>
        <p:spPr>
          <a:xfrm flipV="1">
            <a:off x="8064005" y="6045186"/>
            <a:ext cx="918358" cy="45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2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STATISTIC: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48.736 - 48.596 = 0.14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removed 2 extra parameters, so our p-value is </a:t>
            </a:r>
          </a:p>
          <a:p>
            <a:pPr marL="0" indent="0" algn="ctr">
              <a:buNone/>
            </a:pP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pchisq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(0.14,2) = 0.932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77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SAS does the same thing in a table: 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11274"/>
              </p:ext>
            </p:extLst>
          </p:nvPr>
        </p:nvGraphicFramePr>
        <p:xfrm>
          <a:off x="838200" y="2681764"/>
          <a:ext cx="10515600" cy="26390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53369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475613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38016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94228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Joint Tests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Effect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1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ChiSq</a:t>
                      </a:r>
                      <a:endParaRPr lang="en-US" b="1" i="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7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11.9886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6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Treatment*Sex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0.1412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0.9318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41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5.3104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20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7.2744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212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7116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494982" y="3984770"/>
            <a:ext cx="1099127" cy="295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Generality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long as we have: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Likelihood Estimation.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Nested Model. (Full/Reduced)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estimate doesn’t occur on a boundary (for example our estimate is constrained to be greater than or equal to zero and we estimate the value at zero)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use a likelihood ratio statistic.</a:t>
            </a:r>
          </a:p>
          <a:p>
            <a:pPr marL="0" indent="0">
              <a:buNone/>
            </a:pPr>
            <a:r>
              <a:rPr lang="en-US" dirty="0" smtClean="0"/>
              <a:t>In fact, an F-test is special case of a likelihood ratio test with a known </a:t>
            </a:r>
            <a:r>
              <a:rPr lang="en-US" dirty="0" err="1" smtClean="0"/>
              <a:t>disribution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483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Likelihood Ratio Tests</vt:lpstr>
      <vt:lpstr>General Tests</vt:lpstr>
      <vt:lpstr>Big IDEA</vt:lpstr>
      <vt:lpstr>An example</vt:lpstr>
      <vt:lpstr>Two Models: look for the -2Log L</vt:lpstr>
      <vt:lpstr>Constructing the test</vt:lpstr>
      <vt:lpstr>PowerPoint Presentation</vt:lpstr>
      <vt:lpstr>Generality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 Ratio Tests</dc:title>
  <dc:creator>Matt Wheeler</dc:creator>
  <cp:lastModifiedBy>Matt Wheeler</cp:lastModifiedBy>
  <cp:revision>10</cp:revision>
  <dcterms:created xsi:type="dcterms:W3CDTF">2019-02-03T20:09:35Z</dcterms:created>
  <dcterms:modified xsi:type="dcterms:W3CDTF">2019-02-04T00:44:04Z</dcterms:modified>
</cp:coreProperties>
</file>