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Facility Location Problem revisited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Capacity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(This is repetitive due to the linking constraint!!)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568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Min </a:t>
            </a:r>
            <a:r>
              <a:rPr lang="en-US" b="1" dirty="0"/>
              <a:t>sum {</a:t>
            </a:r>
            <a:r>
              <a:rPr lang="en-US" b="1" dirty="0" err="1"/>
              <a:t>i</a:t>
            </a:r>
            <a:r>
              <a:rPr lang="en-US" b="1" dirty="0"/>
              <a:t> in 1..6} (sum{j in 1..10} c[</a:t>
            </a:r>
            <a:r>
              <a:rPr lang="en-US" b="1" dirty="0" err="1"/>
              <a:t>i,j</a:t>
            </a:r>
            <a:r>
              <a:rPr lang="en-US" b="1" dirty="0"/>
              <a:t>]*x[</a:t>
            </a:r>
            <a:r>
              <a:rPr lang="en-US" b="1" dirty="0" err="1"/>
              <a:t>i,j</a:t>
            </a:r>
            <a:r>
              <a:rPr lang="en-US" b="1" dirty="0"/>
              <a:t>] + </a:t>
            </a:r>
            <a:r>
              <a:rPr lang="en-US" b="1" dirty="0" err="1"/>
              <a:t>FixedCost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]*y[</a:t>
            </a:r>
            <a:r>
              <a:rPr lang="en-US" b="1" dirty="0" err="1"/>
              <a:t>i</a:t>
            </a:r>
            <a:r>
              <a:rPr lang="en-US" b="1" dirty="0" smtClean="0"/>
              <a:t>])</a:t>
            </a:r>
          </a:p>
          <a:p>
            <a:r>
              <a:rPr lang="en-US" b="1" dirty="0"/>
              <a:t>Con </a:t>
            </a:r>
            <a:r>
              <a:rPr lang="en-US" b="1" dirty="0" err="1"/>
              <a:t>dem</a:t>
            </a:r>
            <a:r>
              <a:rPr lang="en-US" b="1" dirty="0"/>
              <a:t> { j in 1..10}: sum{ </a:t>
            </a:r>
            <a:r>
              <a:rPr lang="en-US" b="1" dirty="0" err="1"/>
              <a:t>i</a:t>
            </a:r>
            <a:r>
              <a:rPr lang="en-US" b="1" dirty="0"/>
              <a:t> in 1..6} </a:t>
            </a:r>
            <a:r>
              <a:rPr lang="en-US" b="1" dirty="0" smtClean="0"/>
              <a:t>x[</a:t>
            </a:r>
            <a:r>
              <a:rPr lang="en-US" b="1" dirty="0" err="1"/>
              <a:t>i</a:t>
            </a:r>
            <a:r>
              <a:rPr lang="en-US" b="1" dirty="0" err="1" smtClean="0"/>
              <a:t>,j</a:t>
            </a:r>
            <a:r>
              <a:rPr lang="en-US" b="1" dirty="0"/>
              <a:t>]=demand[j]</a:t>
            </a:r>
          </a:p>
          <a:p>
            <a:r>
              <a:rPr lang="en-US" b="1" dirty="0"/>
              <a:t>Con Link { </a:t>
            </a:r>
            <a:r>
              <a:rPr lang="en-US" b="1" dirty="0" err="1"/>
              <a:t>i</a:t>
            </a:r>
            <a:r>
              <a:rPr lang="en-US" b="1" dirty="0"/>
              <a:t> in 1..6}: sum{j in 1..10} x[</a:t>
            </a:r>
            <a:r>
              <a:rPr lang="en-US" b="1" dirty="0" err="1"/>
              <a:t>i,j</a:t>
            </a:r>
            <a:r>
              <a:rPr lang="en-US" b="1" dirty="0"/>
              <a:t>] - Capacity[</a:t>
            </a:r>
            <a:r>
              <a:rPr lang="en-US" b="1" dirty="0" err="1"/>
              <a:t>i</a:t>
            </a:r>
            <a:r>
              <a:rPr lang="en-US" b="1" dirty="0"/>
              <a:t>]*y[</a:t>
            </a:r>
            <a:r>
              <a:rPr lang="en-US" b="1" dirty="0" err="1"/>
              <a:t>i</a:t>
            </a:r>
            <a:r>
              <a:rPr lang="en-US" b="1" dirty="0"/>
              <a:t>] &lt;=</a:t>
            </a:r>
            <a:r>
              <a:rPr lang="en-US" b="1" dirty="0" smtClean="0"/>
              <a:t>0</a:t>
            </a:r>
            <a:endParaRPr lang="en-US" b="1" dirty="0"/>
          </a:p>
          <a:p>
            <a:r>
              <a:rPr lang="en-US" dirty="0" smtClean="0"/>
              <a:t>OR </a:t>
            </a:r>
          </a:p>
          <a:p>
            <a:r>
              <a:rPr lang="en-US" dirty="0"/>
              <a:t>set Warehouse=/</a:t>
            </a:r>
            <a:r>
              <a:rPr lang="en-US" dirty="0" err="1"/>
              <a:t>Albuq</a:t>
            </a:r>
            <a:r>
              <a:rPr lang="en-US" dirty="0"/>
              <a:t> Dall Denver Houston </a:t>
            </a:r>
            <a:r>
              <a:rPr lang="en-US" dirty="0" err="1"/>
              <a:t>Pheonix</a:t>
            </a:r>
            <a:r>
              <a:rPr lang="en-US" dirty="0"/>
              <a:t> SA 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Distrib</a:t>
            </a:r>
            <a:r>
              <a:rPr lang="en-US" dirty="0"/>
              <a:t> = /</a:t>
            </a:r>
            <a:r>
              <a:rPr lang="en-US" dirty="0" err="1"/>
              <a:t>Albuq</a:t>
            </a:r>
            <a:r>
              <a:rPr lang="en-US" dirty="0"/>
              <a:t> Boise Dall </a:t>
            </a:r>
            <a:r>
              <a:rPr lang="en-US" dirty="0" err="1"/>
              <a:t>Denv</a:t>
            </a:r>
            <a:r>
              <a:rPr lang="en-US" dirty="0"/>
              <a:t> </a:t>
            </a:r>
            <a:r>
              <a:rPr lang="en-US" dirty="0" err="1"/>
              <a:t>Hous</a:t>
            </a:r>
            <a:r>
              <a:rPr lang="en-US" dirty="0"/>
              <a:t> </a:t>
            </a:r>
            <a:r>
              <a:rPr lang="en-US" dirty="0" err="1"/>
              <a:t>Okla</a:t>
            </a:r>
            <a:r>
              <a:rPr lang="en-US" dirty="0"/>
              <a:t> </a:t>
            </a:r>
            <a:r>
              <a:rPr lang="en-US" dirty="0" err="1"/>
              <a:t>Phoe</a:t>
            </a:r>
            <a:r>
              <a:rPr lang="en-US" dirty="0"/>
              <a:t> Salt SA Witch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Min sum </a:t>
            </a:r>
            <a:r>
              <a:rPr lang="en-US" b="1" dirty="0">
                <a:solidFill>
                  <a:srgbClr val="0070C0"/>
                </a:solidFill>
              </a:rPr>
              <a:t>{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in Warehouse} (sum {j in </a:t>
            </a:r>
            <a:r>
              <a:rPr lang="en-US" b="1" dirty="0" err="1">
                <a:solidFill>
                  <a:srgbClr val="0070C0"/>
                </a:solidFill>
              </a:rPr>
              <a:t>Distrib</a:t>
            </a:r>
            <a:r>
              <a:rPr lang="en-US" b="1" dirty="0">
                <a:solidFill>
                  <a:srgbClr val="0070C0"/>
                </a:solidFill>
              </a:rPr>
              <a:t>} c[</a:t>
            </a:r>
            <a:r>
              <a:rPr lang="en-US" b="1" dirty="0" err="1">
                <a:solidFill>
                  <a:srgbClr val="0070C0"/>
                </a:solidFill>
              </a:rPr>
              <a:t>i,j</a:t>
            </a:r>
            <a:r>
              <a:rPr lang="en-US" b="1" dirty="0">
                <a:solidFill>
                  <a:srgbClr val="0070C0"/>
                </a:solidFill>
              </a:rPr>
              <a:t>]*x[</a:t>
            </a:r>
            <a:r>
              <a:rPr lang="en-US" b="1" dirty="0" err="1">
                <a:solidFill>
                  <a:srgbClr val="0070C0"/>
                </a:solidFill>
              </a:rPr>
              <a:t>i,j</a:t>
            </a:r>
            <a:r>
              <a:rPr lang="en-US" b="1" dirty="0">
                <a:solidFill>
                  <a:srgbClr val="0070C0"/>
                </a:solidFill>
              </a:rPr>
              <a:t>] + </a:t>
            </a:r>
            <a:r>
              <a:rPr lang="en-US" b="1" dirty="0" err="1">
                <a:solidFill>
                  <a:srgbClr val="0070C0"/>
                </a:solidFill>
              </a:rPr>
              <a:t>FixedCost</a:t>
            </a:r>
            <a:r>
              <a:rPr lang="en-US" b="1" dirty="0">
                <a:solidFill>
                  <a:srgbClr val="0070C0"/>
                </a:solidFill>
              </a:rPr>
              <a:t>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]*y[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])</a:t>
            </a:r>
          </a:p>
          <a:p>
            <a:r>
              <a:rPr lang="en-US" b="1" dirty="0">
                <a:solidFill>
                  <a:srgbClr val="0070C0"/>
                </a:solidFill>
              </a:rPr>
              <a:t>Con </a:t>
            </a:r>
            <a:r>
              <a:rPr lang="en-US" b="1" dirty="0" err="1">
                <a:solidFill>
                  <a:srgbClr val="0070C0"/>
                </a:solidFill>
              </a:rPr>
              <a:t>dem</a:t>
            </a:r>
            <a:r>
              <a:rPr lang="en-US" b="1" dirty="0">
                <a:solidFill>
                  <a:srgbClr val="0070C0"/>
                </a:solidFill>
              </a:rPr>
              <a:t> {j in </a:t>
            </a:r>
            <a:r>
              <a:rPr lang="en-US" b="1" dirty="0" err="1">
                <a:solidFill>
                  <a:srgbClr val="0070C0"/>
                </a:solidFill>
              </a:rPr>
              <a:t>Distrib</a:t>
            </a:r>
            <a:r>
              <a:rPr lang="en-US" b="1" dirty="0">
                <a:solidFill>
                  <a:srgbClr val="0070C0"/>
                </a:solidFill>
              </a:rPr>
              <a:t>}: sum{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in Warehouse} x[</a:t>
            </a:r>
            <a:r>
              <a:rPr lang="en-US" b="1" dirty="0" err="1">
                <a:solidFill>
                  <a:srgbClr val="0070C0"/>
                </a:solidFill>
              </a:rPr>
              <a:t>i,j</a:t>
            </a:r>
            <a:r>
              <a:rPr lang="en-US" b="1" dirty="0">
                <a:solidFill>
                  <a:srgbClr val="0070C0"/>
                </a:solidFill>
              </a:rPr>
              <a:t>] = demand[j]</a:t>
            </a:r>
          </a:p>
          <a:p>
            <a:r>
              <a:rPr lang="en-US" b="1" dirty="0">
                <a:solidFill>
                  <a:srgbClr val="0070C0"/>
                </a:solidFill>
              </a:rPr>
              <a:t>Con Link {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in Warehouse}: sum{j in </a:t>
            </a:r>
            <a:r>
              <a:rPr lang="en-US" b="1" dirty="0" err="1">
                <a:solidFill>
                  <a:srgbClr val="0070C0"/>
                </a:solidFill>
              </a:rPr>
              <a:t>Distrib</a:t>
            </a:r>
            <a:r>
              <a:rPr lang="en-US" b="1" dirty="0">
                <a:solidFill>
                  <a:srgbClr val="0070C0"/>
                </a:solidFill>
              </a:rPr>
              <a:t>} x[</a:t>
            </a:r>
            <a:r>
              <a:rPr lang="en-US" b="1" dirty="0" err="1">
                <a:solidFill>
                  <a:srgbClr val="0070C0"/>
                </a:solidFill>
              </a:rPr>
              <a:t>i,j</a:t>
            </a:r>
            <a:r>
              <a:rPr lang="en-US" b="1" dirty="0">
                <a:solidFill>
                  <a:srgbClr val="0070C0"/>
                </a:solidFill>
              </a:rPr>
              <a:t>] - Capacity[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]*y[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 &lt;=0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10 distribution centers that MUST have a certain number of units </a:t>
            </a:r>
          </a:p>
          <a:p>
            <a:r>
              <a:rPr lang="en-US" sz="3200" dirty="0" smtClean="0"/>
              <a:t>These units will be provided by warehouses that will be built </a:t>
            </a:r>
          </a:p>
          <a:p>
            <a:r>
              <a:rPr lang="en-US" sz="3200" dirty="0" smtClean="0"/>
              <a:t>Only 6 locations can have additional space for warehouses</a:t>
            </a:r>
          </a:p>
          <a:p>
            <a:r>
              <a:rPr lang="en-US" sz="3200" dirty="0" smtClean="0"/>
              <a:t>ALL units provided to the 10 distribution centers will come from these warehouses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473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to ship from potential warehouses to each of the 10 distribution center</a:t>
            </a:r>
          </a:p>
          <a:p>
            <a:r>
              <a:rPr lang="en-US" dirty="0" smtClean="0"/>
              <a:t>Cost to build each warehouse (fixed cost…only a one time cost)</a:t>
            </a:r>
          </a:p>
          <a:p>
            <a:r>
              <a:rPr lang="en-US" dirty="0"/>
              <a:t>Capacity for each </a:t>
            </a:r>
            <a:r>
              <a:rPr lang="en-US" dirty="0" smtClean="0"/>
              <a:t>warehouse</a:t>
            </a:r>
          </a:p>
          <a:p>
            <a:r>
              <a:rPr lang="en-US" dirty="0" smtClean="0"/>
              <a:t>Volume that MUST be provided to each distribution center (I am treating this one as binding)</a:t>
            </a:r>
          </a:p>
        </p:txBody>
      </p:sp>
    </p:spTree>
    <p:extLst>
      <p:ext uri="{BB962C8B-B14F-4D97-AF65-F5344CB8AC3E}">
        <p14:creationId xmlns:p14="http://schemas.microsoft.com/office/powerpoint/2010/main" val="269578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 Minimize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Cost information comes from two sources:</a:t>
            </a:r>
          </a:p>
          <a:p>
            <a:endParaRPr lang="en-US" sz="3200" dirty="0"/>
          </a:p>
          <a:p>
            <a:r>
              <a:rPr lang="en-US" sz="3200" dirty="0" smtClean="0"/>
              <a:t>1.</a:t>
            </a:r>
          </a:p>
          <a:p>
            <a:endParaRPr lang="en-US" sz="3200" dirty="0"/>
          </a:p>
          <a:p>
            <a:r>
              <a:rPr lang="en-US" sz="3200" dirty="0" smtClean="0"/>
              <a:t>2.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470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 the cost for shipping: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1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out the fixed cost: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both together: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9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will be ____ of these: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379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constraint: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will be _____ of these: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62173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56</TotalTime>
  <Words>329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Facility Location Problem revisited</vt:lpstr>
      <vt:lpstr>The problem:</vt:lpstr>
      <vt:lpstr>Information provided</vt:lpstr>
      <vt:lpstr>Objective: Minimize cost</vt:lpstr>
      <vt:lpstr>Write out the cost for shipping:</vt:lpstr>
      <vt:lpstr>Write out the fixed cost:</vt:lpstr>
      <vt:lpstr>Putting both together:</vt:lpstr>
      <vt:lpstr>Demand constraint</vt:lpstr>
      <vt:lpstr>Linking constraint:</vt:lpstr>
      <vt:lpstr>Maximum Capacity constraint</vt:lpstr>
      <vt:lpstr>Putting it all together: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Facility Location Problem revisited</dc:title>
  <dc:creator>Susan</dc:creator>
  <cp:lastModifiedBy>Susan</cp:lastModifiedBy>
  <cp:revision>3</cp:revision>
  <dcterms:created xsi:type="dcterms:W3CDTF">2019-01-30T15:52:59Z</dcterms:created>
  <dcterms:modified xsi:type="dcterms:W3CDTF">2019-01-30T16:49:59Z</dcterms:modified>
</cp:coreProperties>
</file>