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0" d="100"/>
          <a:sy n="60" d="100"/>
        </p:scale>
        <p:origin x="3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3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0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8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9F4F-6315-496D-AF39-5A05D7A42A9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18B3-BBB1-4FF8-8B53-1EB9D4D4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3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4791"/>
            <a:ext cx="10515600" cy="55921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 1</a:t>
            </a:r>
          </a:p>
          <a:p>
            <a:pPr marL="0" indent="0">
              <a:buNone/>
            </a:pPr>
            <a:r>
              <a:rPr lang="en-US" dirty="0" smtClean="0"/>
              <a:t>A study involved three groups of depressed women, and there were three treatment options.  Each women was then given Beck’s test for depression. The data are as follows: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56315"/>
              </p:ext>
            </p:extLst>
          </p:nvPr>
        </p:nvGraphicFramePr>
        <p:xfrm>
          <a:off x="1561805" y="3653957"/>
          <a:ext cx="906839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561">
                  <a:extLst>
                    <a:ext uri="{9D8B030D-6E8A-4147-A177-3AD203B41FA5}">
                      <a16:colId xmlns:a16="http://schemas.microsoft.com/office/drawing/2014/main" val="3370773007"/>
                    </a:ext>
                  </a:extLst>
                </a:gridCol>
                <a:gridCol w="7503829">
                  <a:extLst>
                    <a:ext uri="{9D8B030D-6E8A-4147-A177-3AD203B41FA5}">
                      <a16:colId xmlns:a16="http://schemas.microsoft.com/office/drawing/2014/main" val="4634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US" sz="3200" b="1" baseline="0" dirty="0" smtClean="0">
                          <a:solidFill>
                            <a:schemeClr val="tx1"/>
                          </a:solidFill>
                        </a:rPr>
                        <a:t>, 29, 14, 28, 26, 16, 22, 34, 19, 9, 20, 9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7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Group 2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28, 35, 26, 18, 18, 23, 24, 29, 23, 5, 18, 17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Group 3</a:t>
                      </a:r>
                      <a:endParaRPr lang="en-US" sz="32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6, 3, 7, 5, 11, 4, 5, 7, 6, 1, 2, 6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6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0093"/>
            <a:ext cx="10515600" cy="516687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Based upon the ANOVA table are these groups significantly different? </a:t>
            </a:r>
          </a:p>
          <a:p>
            <a:pPr marL="514350" indent="-514350">
              <a:buAutoNum type="arabicParenR"/>
            </a:pPr>
            <a:r>
              <a:rPr lang="en-US" dirty="0" smtClean="0"/>
              <a:t>Find an estimate for the mean of group 1 and 2, with a 95% confidence interval.  HINT: you need to put intercept in the estimate statement too. </a:t>
            </a:r>
          </a:p>
          <a:p>
            <a:pPr marL="514350" indent="-514350">
              <a:buAutoNum type="arabicParenR"/>
            </a:pPr>
            <a:r>
              <a:rPr lang="en-US" dirty="0" smtClean="0"/>
              <a:t>Find an estimate of the mean of group 1 and 2 minus the mean of group 3. </a:t>
            </a:r>
          </a:p>
          <a:p>
            <a:pPr marL="514350" indent="-514350">
              <a:buAutoNum type="arabicParenR"/>
            </a:pPr>
            <a:r>
              <a:rPr lang="en-US" dirty="0" smtClean="0"/>
              <a:t>Find the simultaneous confidence intervals using TUKEY and </a:t>
            </a:r>
            <a:r>
              <a:rPr lang="en-US" dirty="0" err="1" smtClean="0"/>
              <a:t>Bonferonni</a:t>
            </a:r>
            <a:r>
              <a:rPr lang="en-US" dirty="0" smtClean="0"/>
              <a:t>.</a:t>
            </a:r>
          </a:p>
          <a:p>
            <a:pPr marL="514350" indent="-514350">
              <a:buAutoNum type="arabicParenR"/>
            </a:pPr>
            <a:r>
              <a:rPr lang="en-US" dirty="0" smtClean="0"/>
              <a:t>The data may not have constant variance.  Take the log of the data and do 1-4, do the </a:t>
            </a:r>
            <a:r>
              <a:rPr lang="en-US" smtClean="0"/>
              <a:t>results change?  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6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Lab 3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Matt Wheeler</dc:creator>
  <cp:lastModifiedBy>Matt Wheeler</cp:lastModifiedBy>
  <cp:revision>2</cp:revision>
  <dcterms:created xsi:type="dcterms:W3CDTF">2019-01-09T15:24:11Z</dcterms:created>
  <dcterms:modified xsi:type="dcterms:W3CDTF">2019-01-09T15:42:23Z</dcterms:modified>
</cp:coreProperties>
</file>