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CB91-27FF-4ABD-9BDE-A5755C31B5F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F58-53F1-49AC-BAAB-D6A3C144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3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CB91-27FF-4ABD-9BDE-A5755C31B5F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F58-53F1-49AC-BAAB-D6A3C144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4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CB91-27FF-4ABD-9BDE-A5755C31B5F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F58-53F1-49AC-BAAB-D6A3C144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8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CB91-27FF-4ABD-9BDE-A5755C31B5F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F58-53F1-49AC-BAAB-D6A3C144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8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CB91-27FF-4ABD-9BDE-A5755C31B5F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F58-53F1-49AC-BAAB-D6A3C144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CB91-27FF-4ABD-9BDE-A5755C31B5F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F58-53F1-49AC-BAAB-D6A3C144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CB91-27FF-4ABD-9BDE-A5755C31B5F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F58-53F1-49AC-BAAB-D6A3C144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CB91-27FF-4ABD-9BDE-A5755C31B5F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F58-53F1-49AC-BAAB-D6A3C144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1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CB91-27FF-4ABD-9BDE-A5755C31B5F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F58-53F1-49AC-BAAB-D6A3C144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CB91-27FF-4ABD-9BDE-A5755C31B5F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F58-53F1-49AC-BAAB-D6A3C144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7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CB91-27FF-4ABD-9BDE-A5755C31B5F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2F58-53F1-49AC-BAAB-D6A3C144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7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5CB91-27FF-4ABD-9BDE-A5755C31B5F9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F2F58-53F1-49AC-BAAB-D6A3C144B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 Sample Power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1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You are conducting a study on employee performance in terms of a continuous productivity measure and type of office. Employees are randomly assigned cubicles vs. open office café seating. In the company, the current employee productivity rating is 100.5  with a </a:t>
            </a:r>
            <a:r>
              <a:rPr lang="en-US" dirty="0" err="1" smtClean="0"/>
              <a:t>sd</a:t>
            </a:r>
            <a:r>
              <a:rPr lang="en-US" dirty="0" smtClean="0"/>
              <a:t> = 10.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critical effect is 10, how many employees are needed to participate for a power of 0.2, 0.5, 0.7 and 0.8?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Redo this analysis with a Type I error of </a:t>
            </a:r>
            <a:r>
              <a:rPr lang="el-GR" dirty="0" smtClean="0"/>
              <a:t>α</a:t>
            </a:r>
            <a:r>
              <a:rPr lang="en-US" dirty="0" smtClean="0"/>
              <a:t>= 0.01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a graph for both 1 and 2.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company can only place 20 individuals in each setting.  Is there enough power to determine a difference?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2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are interested in looking at conversions for a website (for a small technical firm), and wish to compare the current design to a new design.  After one week you have the following data: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579833"/>
              </p:ext>
            </p:extLst>
          </p:nvPr>
        </p:nvGraphicFramePr>
        <p:xfrm>
          <a:off x="1914012" y="376531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078112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255141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3540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Conversion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3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Old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14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15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729"/>
            <a:ext cx="10515600" cy="51839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Assuming the proportions from above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test=fisher, what is the current power? </a:t>
            </a:r>
          </a:p>
          <a:p>
            <a:pPr marL="0" indent="0">
              <a:buNone/>
            </a:pPr>
            <a:r>
              <a:rPr lang="en-US" dirty="0" smtClean="0"/>
              <a:t>2.   Using test=</a:t>
            </a:r>
            <a:r>
              <a:rPr lang="en-US" dirty="0" err="1" smtClean="0"/>
              <a:t>pchi</a:t>
            </a:r>
            <a:r>
              <a:rPr lang="en-US" dirty="0" smtClean="0"/>
              <a:t>, what is the power? </a:t>
            </a:r>
          </a:p>
          <a:p>
            <a:pPr marL="0" indent="0">
              <a:buNone/>
            </a:pPr>
            <a:r>
              <a:rPr lang="en-US" dirty="0" smtClean="0"/>
              <a:t>3.   Using test=</a:t>
            </a:r>
            <a:r>
              <a:rPr lang="en-US" dirty="0" err="1" smtClean="0"/>
              <a:t>lri</a:t>
            </a:r>
            <a:r>
              <a:rPr lang="en-US" dirty="0" smtClean="0"/>
              <a:t>, what is the power? </a:t>
            </a:r>
          </a:p>
          <a:p>
            <a:pPr marL="514350" indent="-514350">
              <a:buAutoNum type="arabicPeriod" startAt="4"/>
            </a:pPr>
            <a:r>
              <a:rPr lang="en-US" dirty="0" smtClean="0"/>
              <a:t>Why is there a discrepancy between the methods.  </a:t>
            </a:r>
          </a:p>
          <a:p>
            <a:pPr marL="514350" indent="-514350">
              <a:buAutoNum type="arabicPeriod" startAt="4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are your thoughts with the stamen most people make: for small sample sizes Fisher’s exact test is preferable?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7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Two Sample Power</vt:lpstr>
      <vt:lpstr>Question 1</vt:lpstr>
      <vt:lpstr>Question 2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Sample Power</dc:title>
  <dc:creator>Matt Wheeler</dc:creator>
  <cp:lastModifiedBy>Matt Wheeler</cp:lastModifiedBy>
  <cp:revision>8</cp:revision>
  <dcterms:created xsi:type="dcterms:W3CDTF">2019-01-07T15:28:59Z</dcterms:created>
  <dcterms:modified xsi:type="dcterms:W3CDTF">2019-01-07T17:12:26Z</dcterms:modified>
</cp:coreProperties>
</file>