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3" r:id="rId3"/>
    <p:sldId id="258" r:id="rId4"/>
    <p:sldId id="260" r:id="rId5"/>
    <p:sldId id="269" r:id="rId6"/>
    <p:sldId id="268" r:id="rId7"/>
    <p:sldId id="264" r:id="rId8"/>
    <p:sldId id="259" r:id="rId9"/>
    <p:sldId id="282" r:id="rId10"/>
    <p:sldId id="277" r:id="rId11"/>
    <p:sldId id="281" r:id="rId12"/>
    <p:sldId id="267" r:id="rId13"/>
    <p:sldId id="287" r:id="rId14"/>
    <p:sldId id="284" r:id="rId15"/>
    <p:sldId id="285" r:id="rId16"/>
    <p:sldId id="286" r:id="rId17"/>
    <p:sldId id="288" r:id="rId18"/>
    <p:sldId id="263" r:id="rId19"/>
    <p:sldId id="261" r:id="rId20"/>
    <p:sldId id="278" r:id="rId21"/>
    <p:sldId id="262" r:id="rId22"/>
    <p:sldId id="266" r:id="rId23"/>
    <p:sldId id="272" r:id="rId24"/>
    <p:sldId id="273" r:id="rId25"/>
    <p:sldId id="265" r:id="rId26"/>
    <p:sldId id="274" r:id="rId27"/>
    <p:sldId id="279" r:id="rId28"/>
    <p:sldId id="275" r:id="rId29"/>
    <p:sldId id="276" r:id="rId30"/>
    <p:sldId id="280" r:id="rId31"/>
    <p:sldId id="271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98FC7-1E5F-474D-B723-96684AC13E25}" v="126" dt="2019-06-18T15:57:42.700"/>
    <p1510:client id="{9271F173-F33D-4332-9DE9-E182F8EA0A30}" v="276" dt="2019-06-19T09:19:40.636"/>
    <p1510:client id="{E082A2F2-15F6-435E-934A-0F871FC3E547}" v="12" dt="2019-06-18T10:32:07.864"/>
    <p1510:client id="{FBC242C3-281D-4673-A2CC-352ED6B1DF06}" v="44" dt="2019-06-19T09:09:00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D1F47A1-B3A7-4199-8665-0D0CD43FB6EF}"/>
    <pc:docChg chg="addSld modSld">
      <pc:chgData name="Guest User" userId="" providerId="Windows Live" clId="Web-{6D1F47A1-B3A7-4199-8665-0D0CD43FB6EF}" dt="2019-06-16T17:15:24.750" v="76" actId="1076"/>
      <pc:docMkLst>
        <pc:docMk/>
      </pc:docMkLst>
      <pc:sldChg chg="modSp">
        <pc:chgData name="Guest User" userId="" providerId="Windows Live" clId="Web-{6D1F47A1-B3A7-4199-8665-0D0CD43FB6EF}" dt="2019-06-16T17:14:57.844" v="66" actId="20577"/>
        <pc:sldMkLst>
          <pc:docMk/>
          <pc:sldMk cId="2528703162" sldId="275"/>
        </pc:sldMkLst>
        <pc:spChg chg="mod">
          <ac:chgData name="Guest User" userId="" providerId="Windows Live" clId="Web-{6D1F47A1-B3A7-4199-8665-0D0CD43FB6EF}" dt="2019-06-16T17:14:57.844" v="66" actId="20577"/>
          <ac:spMkLst>
            <pc:docMk/>
            <pc:sldMk cId="2528703162" sldId="275"/>
            <ac:spMk id="2" creationId="{AC2E9372-AA8D-4B3C-A19D-031303964369}"/>
          </ac:spMkLst>
        </pc:spChg>
      </pc:sldChg>
    </pc:docChg>
  </pc:docChgLst>
  <pc:docChgLst>
    <pc:chgData name="Gastbenutzer" providerId="Windows Live" clId="Web-{FD5A9A34-95A4-4EC6-A5E5-C0D6D4E42A0B}"/>
    <pc:docChg chg="modSld">
      <pc:chgData name="Gastbenutzer" userId="" providerId="Windows Live" clId="Web-{FD5A9A34-95A4-4EC6-A5E5-C0D6D4E42A0B}" dt="2019-06-18T14:00:20.368" v="1"/>
      <pc:docMkLst>
        <pc:docMk/>
      </pc:docMkLst>
      <pc:sldChg chg="addSp delSp addAnim delAnim">
        <pc:chgData name="Gastbenutzer" userId="" providerId="Windows Live" clId="Web-{FD5A9A34-95A4-4EC6-A5E5-C0D6D4E42A0B}" dt="2019-06-18T14:00:20.368" v="1"/>
        <pc:sldMkLst>
          <pc:docMk/>
          <pc:sldMk cId="0" sldId="270"/>
        </pc:sldMkLst>
        <pc:picChg chg="add del">
          <ac:chgData name="Gastbenutzer" userId="" providerId="Windows Live" clId="Web-{FD5A9A34-95A4-4EC6-A5E5-C0D6D4E42A0B}" dt="2019-06-18T14:00:20.368" v="1"/>
          <ac:picMkLst>
            <pc:docMk/>
            <pc:sldMk cId="0" sldId="270"/>
            <ac:picMk id="3" creationId="{FEA272BB-88A3-48E9-9E1D-B1235B0B6DEF}"/>
          </ac:picMkLst>
        </pc:picChg>
      </pc:sldChg>
    </pc:docChg>
  </pc:docChgLst>
  <pc:docChgLst>
    <pc:chgData name=" " userId="88e43f24fb816cd6" providerId="LiveId" clId="{25098FC7-1E5F-474D-B723-96684AC13E25}"/>
    <pc:docChg chg="undo custSel addSld delSld modSld sldOrd">
      <pc:chgData name=" " userId="88e43f24fb816cd6" providerId="LiveId" clId="{25098FC7-1E5F-474D-B723-96684AC13E25}" dt="2019-06-18T15:57:42.700" v="775"/>
      <pc:docMkLst>
        <pc:docMk/>
      </pc:docMkLst>
      <pc:sldChg chg="modSp modTransition">
        <pc:chgData name=" " userId="88e43f24fb816cd6" providerId="LiveId" clId="{25098FC7-1E5F-474D-B723-96684AC13E25}" dt="2019-06-17T16:43:37.810" v="741"/>
        <pc:sldMkLst>
          <pc:docMk/>
          <pc:sldMk cId="0" sldId="257"/>
        </pc:sldMkLst>
        <pc:spChg chg="mod">
          <ac:chgData name=" " userId="88e43f24fb816cd6" providerId="LiveId" clId="{25098FC7-1E5F-474D-B723-96684AC13E25}" dt="2019-06-15T13:25:16.149" v="0" actId="207"/>
          <ac:spMkLst>
            <pc:docMk/>
            <pc:sldMk cId="0" sldId="257"/>
            <ac:spMk id="7" creationId="{69BADF55-F045-490E-BC8F-0B4405B7D27D}"/>
          </ac:spMkLst>
        </pc:spChg>
      </pc:sldChg>
      <pc:sldChg chg="addSp delSp modSp modAnim">
        <pc:chgData name=" " userId="88e43f24fb816cd6" providerId="LiveId" clId="{25098FC7-1E5F-474D-B723-96684AC13E25}" dt="2019-06-17T16:01:17.096" v="737" actId="14100"/>
        <pc:sldMkLst>
          <pc:docMk/>
          <pc:sldMk cId="0" sldId="259"/>
        </pc:sldMkLst>
        <pc:spChg chg="mod">
          <ac:chgData name=" " userId="88e43f24fb816cd6" providerId="LiveId" clId="{25098FC7-1E5F-474D-B723-96684AC13E25}" dt="2019-06-17T16:01:17.096" v="737" actId="14100"/>
          <ac:spMkLst>
            <pc:docMk/>
            <pc:sldMk cId="0" sldId="259"/>
            <ac:spMk id="3" creationId="{26C8F225-1A2C-4B52-B3FF-18C6CEAC20A1}"/>
          </ac:spMkLst>
        </pc:spChg>
        <pc:picChg chg="mod">
          <ac:chgData name=" " userId="88e43f24fb816cd6" providerId="LiveId" clId="{25098FC7-1E5F-474D-B723-96684AC13E25}" dt="2019-06-15T15:42:03.232" v="258" actId="1076"/>
          <ac:picMkLst>
            <pc:docMk/>
            <pc:sldMk cId="0" sldId="259"/>
            <ac:picMk id="2" creationId="{6DC3D267-5801-4740-8A99-BB816F0A8959}"/>
          </ac:picMkLst>
        </pc:picChg>
        <pc:picChg chg="del mod">
          <ac:chgData name=" " userId="88e43f24fb816cd6" providerId="LiveId" clId="{25098FC7-1E5F-474D-B723-96684AC13E25}" dt="2019-06-17T15:58:31.573" v="637" actId="478"/>
          <ac:picMkLst>
            <pc:docMk/>
            <pc:sldMk cId="0" sldId="259"/>
            <ac:picMk id="5" creationId="{74FA77D7-B71A-404C-A7B2-F2F26DAE2E8B}"/>
          </ac:picMkLst>
        </pc:picChg>
        <pc:picChg chg="add mod ord">
          <ac:chgData name=" " userId="88e43f24fb816cd6" providerId="LiveId" clId="{25098FC7-1E5F-474D-B723-96684AC13E25}" dt="2019-06-17T15:59:49.191" v="651" actId="1076"/>
          <ac:picMkLst>
            <pc:docMk/>
            <pc:sldMk cId="0" sldId="259"/>
            <ac:picMk id="6" creationId="{28335F70-9140-4E84-B651-6BD53A2F4327}"/>
          </ac:picMkLst>
        </pc:picChg>
        <pc:picChg chg="add del mod ord">
          <ac:chgData name=" " userId="88e43f24fb816cd6" providerId="LiveId" clId="{25098FC7-1E5F-474D-B723-96684AC13E25}" dt="2019-06-17T15:58:31.068" v="636" actId="478"/>
          <ac:picMkLst>
            <pc:docMk/>
            <pc:sldMk cId="0" sldId="259"/>
            <ac:picMk id="7" creationId="{5A9FFEB3-58A2-4313-B839-FCDEE3F9CA62}"/>
          </ac:picMkLst>
        </pc:picChg>
      </pc:sldChg>
      <pc:sldChg chg="modAnim">
        <pc:chgData name=" " userId="88e43f24fb816cd6" providerId="LiveId" clId="{25098FC7-1E5F-474D-B723-96684AC13E25}" dt="2019-06-18T15:56:53.845" v="765"/>
        <pc:sldMkLst>
          <pc:docMk/>
          <pc:sldMk cId="0" sldId="260"/>
        </pc:sldMkLst>
      </pc:sldChg>
      <pc:sldChg chg="addSp delSp modSp add">
        <pc:chgData name=" " userId="88e43f24fb816cd6" providerId="LiveId" clId="{25098FC7-1E5F-474D-B723-96684AC13E25}" dt="2019-06-15T16:30:24.673" v="400"/>
        <pc:sldMkLst>
          <pc:docMk/>
          <pc:sldMk cId="0" sldId="261"/>
        </pc:sldMkLst>
        <pc:picChg chg="mod">
          <ac:chgData name=" " userId="88e43f24fb816cd6" providerId="LiveId" clId="{25098FC7-1E5F-474D-B723-96684AC13E25}" dt="2019-06-15T16:26:37.792" v="364" actId="1076"/>
          <ac:picMkLst>
            <pc:docMk/>
            <pc:sldMk cId="0" sldId="261"/>
            <ac:picMk id="4" creationId="{82F7D142-BB1B-4DBD-BD92-49B10775B14A}"/>
          </ac:picMkLst>
        </pc:picChg>
        <pc:picChg chg="add mod">
          <ac:chgData name=" " userId="88e43f24fb816cd6" providerId="LiveId" clId="{25098FC7-1E5F-474D-B723-96684AC13E25}" dt="2019-06-15T16:28:55.669" v="378" actId="1076"/>
          <ac:picMkLst>
            <pc:docMk/>
            <pc:sldMk cId="0" sldId="261"/>
            <ac:picMk id="5" creationId="{1B3E3853-7101-4CB9-A1C1-E044C2B3C060}"/>
          </ac:picMkLst>
        </pc:picChg>
        <pc:picChg chg="add mod">
          <ac:chgData name=" " userId="88e43f24fb816cd6" providerId="LiveId" clId="{25098FC7-1E5F-474D-B723-96684AC13E25}" dt="2019-06-15T16:28:55.669" v="378" actId="1076"/>
          <ac:picMkLst>
            <pc:docMk/>
            <pc:sldMk cId="0" sldId="261"/>
            <ac:picMk id="6" creationId="{34D3C3C7-2DC5-437A-9BD9-9184FD646979}"/>
          </ac:picMkLst>
        </pc:picChg>
        <pc:picChg chg="add del mod">
          <ac:chgData name=" " userId="88e43f24fb816cd6" providerId="LiveId" clId="{25098FC7-1E5F-474D-B723-96684AC13E25}" dt="2019-06-15T16:30:06.520" v="392" actId="478"/>
          <ac:picMkLst>
            <pc:docMk/>
            <pc:sldMk cId="0" sldId="261"/>
            <ac:picMk id="7" creationId="{1261E22E-52B5-4600-8F92-ECA8491F1788}"/>
          </ac:picMkLst>
        </pc:picChg>
        <pc:picChg chg="add del mod">
          <ac:chgData name=" " userId="88e43f24fb816cd6" providerId="LiveId" clId="{25098FC7-1E5F-474D-B723-96684AC13E25}" dt="2019-06-15T16:30:24.673" v="400"/>
          <ac:picMkLst>
            <pc:docMk/>
            <pc:sldMk cId="0" sldId="261"/>
            <ac:picMk id="8" creationId="{0CDEAD44-5CB0-4196-A3FC-4FBE51C2423F}"/>
          </ac:picMkLst>
        </pc:picChg>
      </pc:sldChg>
      <pc:sldChg chg="add modTransition">
        <pc:chgData name=" " userId="88e43f24fb816cd6" providerId="LiveId" clId="{25098FC7-1E5F-474D-B723-96684AC13E25}" dt="2019-06-15T16:19:54.882" v="359"/>
        <pc:sldMkLst>
          <pc:docMk/>
          <pc:sldMk cId="0" sldId="262"/>
        </pc:sldMkLst>
      </pc:sldChg>
      <pc:sldChg chg="addSp delSp modSp mod setBg">
        <pc:chgData name=" " userId="88e43f24fb816cd6" providerId="LiveId" clId="{25098FC7-1E5F-474D-B723-96684AC13E25}" dt="2019-06-15T16:11:27.547" v="358" actId="1076"/>
        <pc:sldMkLst>
          <pc:docMk/>
          <pc:sldMk cId="0" sldId="263"/>
        </pc:sldMkLst>
        <pc:spChg chg="add del">
          <ac:chgData name=" " userId="88e43f24fb816cd6" providerId="LiveId" clId="{25098FC7-1E5F-474D-B723-96684AC13E25}" dt="2019-06-15T16:10:53.657" v="336" actId="478"/>
          <ac:spMkLst>
            <pc:docMk/>
            <pc:sldMk cId="0" sldId="263"/>
            <ac:spMk id="2" creationId="{01247E2C-A149-4BD8-9EE9-3D00A14882A5}"/>
          </ac:spMkLst>
        </pc:spChg>
        <pc:spChg chg="add del mod">
          <ac:chgData name=" " userId="88e43f24fb816cd6" providerId="LiveId" clId="{25098FC7-1E5F-474D-B723-96684AC13E25}" dt="2019-06-15T16:10:38.180" v="335" actId="478"/>
          <ac:spMkLst>
            <pc:docMk/>
            <pc:sldMk cId="0" sldId="263"/>
            <ac:spMk id="3" creationId="{C6A1B909-6B9F-4478-AA26-E61EC64E7F80}"/>
          </ac:spMkLst>
        </pc:spChg>
        <pc:spChg chg="add del mod">
          <ac:chgData name=" " userId="88e43f24fb816cd6" providerId="LiveId" clId="{25098FC7-1E5F-474D-B723-96684AC13E25}" dt="2019-06-15T16:10:33.530" v="334"/>
          <ac:spMkLst>
            <pc:docMk/>
            <pc:sldMk cId="0" sldId="263"/>
            <ac:spMk id="4" creationId="{7D789C08-AE7F-4BA8-8672-267E3CE8EB03}"/>
          </ac:spMkLst>
        </pc:spChg>
        <pc:spChg chg="add mod">
          <ac:chgData name=" " userId="88e43f24fb816cd6" providerId="LiveId" clId="{25098FC7-1E5F-474D-B723-96684AC13E25}" dt="2019-06-15T16:11:27.547" v="358" actId="1076"/>
          <ac:spMkLst>
            <pc:docMk/>
            <pc:sldMk cId="0" sldId="263"/>
            <ac:spMk id="5" creationId="{38EAB19D-45CA-413C-8860-1BA567D058D8}"/>
          </ac:spMkLst>
        </pc:spChg>
        <pc:spChg chg="add del">
          <ac:chgData name=" " userId="88e43f24fb816cd6" providerId="LiveId" clId="{25098FC7-1E5F-474D-B723-96684AC13E25}" dt="2019-06-15T16:10:17.292" v="326" actId="26606"/>
          <ac:spMkLst>
            <pc:docMk/>
            <pc:sldMk cId="0" sldId="263"/>
            <ac:spMk id="9" creationId="{23962611-DFD5-4092-AAFD-559E3DFCE2C9}"/>
          </ac:spMkLst>
        </pc:spChg>
        <pc:spChg chg="add del">
          <ac:chgData name=" " userId="88e43f24fb816cd6" providerId="LiveId" clId="{25098FC7-1E5F-474D-B723-96684AC13E25}" dt="2019-06-15T16:10:30.649" v="329" actId="26606"/>
          <ac:spMkLst>
            <pc:docMk/>
            <pc:sldMk cId="0" sldId="263"/>
            <ac:spMk id="13" creationId="{E513936D-D1EB-4E42-A97F-942BA1F3DFA7}"/>
          </ac:spMkLst>
        </pc:spChg>
        <pc:spChg chg="add del">
          <ac:chgData name=" " userId="88e43f24fb816cd6" providerId="LiveId" clId="{25098FC7-1E5F-474D-B723-96684AC13E25}" dt="2019-06-15T16:10:30.649" v="329" actId="26606"/>
          <ac:spMkLst>
            <pc:docMk/>
            <pc:sldMk cId="0" sldId="263"/>
            <ac:spMk id="14" creationId="{D8386171-E87D-46AB-8718-4CE2A88748BD}"/>
          </ac:spMkLst>
        </pc:spChg>
        <pc:spChg chg="add del">
          <ac:chgData name=" " userId="88e43f24fb816cd6" providerId="LiveId" clId="{25098FC7-1E5F-474D-B723-96684AC13E25}" dt="2019-06-15T16:10:30.649" v="329" actId="26606"/>
          <ac:spMkLst>
            <pc:docMk/>
            <pc:sldMk cId="0" sldId="263"/>
            <ac:spMk id="15" creationId="{207CB456-8849-413C-8210-B663779A32E0}"/>
          </ac:spMkLst>
        </pc:spChg>
        <pc:picChg chg="add del">
          <ac:chgData name=" " userId="88e43f24fb816cd6" providerId="LiveId" clId="{25098FC7-1E5F-474D-B723-96684AC13E25}" dt="2019-06-15T16:10:17.292" v="326" actId="26606"/>
          <ac:picMkLst>
            <pc:docMk/>
            <pc:sldMk cId="0" sldId="263"/>
            <ac:picMk id="11" creationId="{2270F1FA-0425-408F-9861-80BF5AFB276D}"/>
          </ac:picMkLst>
        </pc:picChg>
      </pc:sldChg>
      <pc:sldChg chg="addSp delSp modSp delAnim">
        <pc:chgData name=" " userId="88e43f24fb816cd6" providerId="LiveId" clId="{25098FC7-1E5F-474D-B723-96684AC13E25}" dt="2019-06-15T14:57:20.027" v="242" actId="14100"/>
        <pc:sldMkLst>
          <pc:docMk/>
          <pc:sldMk cId="0" sldId="264"/>
        </pc:sldMkLst>
        <pc:spChg chg="add mod">
          <ac:chgData name=" " userId="88e43f24fb816cd6" providerId="LiveId" clId="{25098FC7-1E5F-474D-B723-96684AC13E25}" dt="2019-06-15T13:29:59.890" v="5" actId="20577"/>
          <ac:spMkLst>
            <pc:docMk/>
            <pc:sldMk cId="0" sldId="264"/>
            <ac:spMk id="2" creationId="{52DDBFE0-B6BF-453B-8C9D-0DC5F99985AE}"/>
          </ac:spMkLst>
        </pc:spChg>
        <pc:spChg chg="add mod">
          <ac:chgData name=" " userId="88e43f24fb816cd6" providerId="LiveId" clId="{25098FC7-1E5F-474D-B723-96684AC13E25}" dt="2019-06-15T13:32:43.750" v="81" actId="20577"/>
          <ac:spMkLst>
            <pc:docMk/>
            <pc:sldMk cId="0" sldId="264"/>
            <ac:spMk id="3" creationId="{E8045C1B-534B-41AE-B096-DE8D5BE50736}"/>
          </ac:spMkLst>
        </pc:spChg>
        <pc:spChg chg="add mod">
          <ac:chgData name=" " userId="88e43f24fb816cd6" providerId="LiveId" clId="{25098FC7-1E5F-474D-B723-96684AC13E25}" dt="2019-06-15T14:56:40.693" v="238" actId="20577"/>
          <ac:spMkLst>
            <pc:docMk/>
            <pc:sldMk cId="0" sldId="264"/>
            <ac:spMk id="4" creationId="{8A989F48-DCD3-431A-A785-76696795AE3D}"/>
          </ac:spMkLst>
        </pc:spChg>
        <pc:spChg chg="add mod">
          <ac:chgData name=" " userId="88e43f24fb816cd6" providerId="LiveId" clId="{25098FC7-1E5F-474D-B723-96684AC13E25}" dt="2019-06-15T14:57:04.897" v="241" actId="20577"/>
          <ac:spMkLst>
            <pc:docMk/>
            <pc:sldMk cId="0" sldId="264"/>
            <ac:spMk id="5" creationId="{D596E7F0-1BA7-40E5-9879-7DE60768A3A7}"/>
          </ac:spMkLst>
        </pc:spChg>
        <pc:spChg chg="del mod">
          <ac:chgData name=" " userId="88e43f24fb816cd6" providerId="LiveId" clId="{25098FC7-1E5F-474D-B723-96684AC13E25}" dt="2019-06-15T13:29:20.092" v="2" actId="478"/>
          <ac:spMkLst>
            <pc:docMk/>
            <pc:sldMk cId="0" sldId="264"/>
            <ac:spMk id="6" creationId="{99D054F5-7C32-4C9E-923F-631674DF46B0}"/>
          </ac:spMkLst>
        </pc:spChg>
        <pc:spChg chg="mod">
          <ac:chgData name=" " userId="88e43f24fb816cd6" providerId="LiveId" clId="{25098FC7-1E5F-474D-B723-96684AC13E25}" dt="2019-06-15T13:31:46.714" v="49" actId="403"/>
          <ac:spMkLst>
            <pc:docMk/>
            <pc:sldMk cId="0" sldId="264"/>
            <ac:spMk id="7" creationId="{241318E2-4537-4119-AB7B-8FFE113E5259}"/>
          </ac:spMkLst>
        </pc:spChg>
        <pc:picChg chg="mod">
          <ac:chgData name=" " userId="88e43f24fb816cd6" providerId="LiveId" clId="{25098FC7-1E5F-474D-B723-96684AC13E25}" dt="2019-06-15T14:57:20.027" v="242" actId="14100"/>
          <ac:picMkLst>
            <pc:docMk/>
            <pc:sldMk cId="0" sldId="264"/>
            <ac:picMk id="6" creationId="{5B106D3A-D2D8-473A-B449-0432E98FA15E}"/>
          </ac:picMkLst>
        </pc:picChg>
      </pc:sldChg>
      <pc:sldChg chg="ord">
        <pc:chgData name=" " userId="88e43f24fb816cd6" providerId="LiveId" clId="{25098FC7-1E5F-474D-B723-96684AC13E25}" dt="2019-06-15T14:08:33.721" v="219"/>
        <pc:sldMkLst>
          <pc:docMk/>
          <pc:sldMk cId="0" sldId="265"/>
        </pc:sldMkLst>
      </pc:sldChg>
      <pc:sldChg chg="modAnim">
        <pc:chgData name=" " userId="88e43f24fb816cd6" providerId="LiveId" clId="{25098FC7-1E5F-474D-B723-96684AC13E25}" dt="2019-06-18T15:57:14.902" v="769"/>
        <pc:sldMkLst>
          <pc:docMk/>
          <pc:sldMk cId="0" sldId="266"/>
        </pc:sldMkLst>
      </pc:sldChg>
      <pc:sldChg chg="modSp ord modAnim">
        <pc:chgData name=" " userId="88e43f24fb816cd6" providerId="LiveId" clId="{25098FC7-1E5F-474D-B723-96684AC13E25}" dt="2019-06-17T14:56:07.854" v="418" actId="20577"/>
        <pc:sldMkLst>
          <pc:docMk/>
          <pc:sldMk cId="0" sldId="267"/>
        </pc:sldMkLst>
        <pc:spChg chg="mod">
          <ac:chgData name=" " userId="88e43f24fb816cd6" providerId="LiveId" clId="{25098FC7-1E5F-474D-B723-96684AC13E25}" dt="2019-06-17T14:56:07.854" v="418" actId="20577"/>
          <ac:spMkLst>
            <pc:docMk/>
            <pc:sldMk cId="0" sldId="267"/>
            <ac:spMk id="2" creationId="{D92091E5-7163-4835-92DF-02CDB7F90D4E}"/>
          </ac:spMkLst>
        </pc:spChg>
      </pc:sldChg>
      <pc:sldChg chg="modAnim">
        <pc:chgData name=" " userId="88e43f24fb816cd6" providerId="LiveId" clId="{25098FC7-1E5F-474D-B723-96684AC13E25}" dt="2019-06-18T15:57:01.701" v="767"/>
        <pc:sldMkLst>
          <pc:docMk/>
          <pc:sldMk cId="0" sldId="268"/>
        </pc:sldMkLst>
      </pc:sldChg>
      <pc:sldChg chg="modAnim">
        <pc:chgData name=" " userId="88e43f24fb816cd6" providerId="LiveId" clId="{25098FC7-1E5F-474D-B723-96684AC13E25}" dt="2019-06-18T15:56:57.696" v="766"/>
        <pc:sldMkLst>
          <pc:docMk/>
          <pc:sldMk cId="0" sldId="269"/>
        </pc:sldMkLst>
      </pc:sldChg>
      <pc:sldChg chg="addSp delSp modSp setBg delAnim modAnim">
        <pc:chgData name=" " userId="88e43f24fb816cd6" providerId="LiveId" clId="{25098FC7-1E5F-474D-B723-96684AC13E25}" dt="2019-06-18T15:52:49.977" v="764"/>
        <pc:sldMkLst>
          <pc:docMk/>
          <pc:sldMk cId="0" sldId="270"/>
        </pc:sldMkLst>
        <pc:picChg chg="del">
          <ac:chgData name=" " userId="88e43f24fb816cd6" providerId="LiveId" clId="{25098FC7-1E5F-474D-B723-96684AC13E25}" dt="2019-06-18T15:50:14.591" v="747" actId="478"/>
          <ac:picMkLst>
            <pc:docMk/>
            <pc:sldMk cId="0" sldId="270"/>
            <ac:picMk id="3" creationId="{FEA272BB-88A3-48E9-9E1D-B1235B0B6DEF}"/>
          </ac:picMkLst>
        </pc:picChg>
        <pc:picChg chg="add mod">
          <ac:chgData name=" " userId="88e43f24fb816cd6" providerId="LiveId" clId="{25098FC7-1E5F-474D-B723-96684AC13E25}" dt="2019-06-18T15:52:44.507" v="763" actId="1076"/>
          <ac:picMkLst>
            <pc:docMk/>
            <pc:sldMk cId="0" sldId="270"/>
            <ac:picMk id="4" creationId="{8C2A694E-C18F-4565-9DFE-1E87B15B52FA}"/>
          </ac:picMkLst>
        </pc:picChg>
      </pc:sldChg>
      <pc:sldChg chg="modSp add">
        <pc:chgData name=" " userId="88e43f24fb816cd6" providerId="LiveId" clId="{25098FC7-1E5F-474D-B723-96684AC13E25}" dt="2019-06-15T13:45:48.205" v="157" actId="20577"/>
        <pc:sldMkLst>
          <pc:docMk/>
          <pc:sldMk cId="597842904" sldId="272"/>
        </pc:sldMkLst>
        <pc:spChg chg="mod">
          <ac:chgData name=" " userId="88e43f24fb816cd6" providerId="LiveId" clId="{25098FC7-1E5F-474D-B723-96684AC13E25}" dt="2019-06-15T13:45:48.205" v="157" actId="20577"/>
          <ac:spMkLst>
            <pc:docMk/>
            <pc:sldMk cId="597842904" sldId="272"/>
            <ac:spMk id="3" creationId="{1363124B-2F20-4105-96C2-ABE0789AAF72}"/>
          </ac:spMkLst>
        </pc:spChg>
      </pc:sldChg>
      <pc:sldChg chg="modSp add">
        <pc:chgData name=" " userId="88e43f24fb816cd6" providerId="LiveId" clId="{25098FC7-1E5F-474D-B723-96684AC13E25}" dt="2019-06-15T13:45:55.280" v="161" actId="20577"/>
        <pc:sldMkLst>
          <pc:docMk/>
          <pc:sldMk cId="2990566471" sldId="273"/>
        </pc:sldMkLst>
        <pc:spChg chg="mod">
          <ac:chgData name=" " userId="88e43f24fb816cd6" providerId="LiveId" clId="{25098FC7-1E5F-474D-B723-96684AC13E25}" dt="2019-06-15T13:45:55.280" v="161" actId="20577"/>
          <ac:spMkLst>
            <pc:docMk/>
            <pc:sldMk cId="2990566471" sldId="273"/>
            <ac:spMk id="3" creationId="{AB17CD80-26E1-4597-82E1-495D31E98B82}"/>
          </ac:spMkLst>
        </pc:spChg>
      </pc:sldChg>
      <pc:sldChg chg="modSp add ord modAnim">
        <pc:chgData name=" " userId="88e43f24fb816cd6" providerId="LiveId" clId="{25098FC7-1E5F-474D-B723-96684AC13E25}" dt="2019-06-18T15:57:27.066" v="770"/>
        <pc:sldMkLst>
          <pc:docMk/>
          <pc:sldMk cId="639961845" sldId="274"/>
        </pc:sldMkLst>
        <pc:spChg chg="mod">
          <ac:chgData name=" " userId="88e43f24fb816cd6" providerId="LiveId" clId="{25098FC7-1E5F-474D-B723-96684AC13E25}" dt="2019-06-15T13:51:11.469" v="179" actId="20577"/>
          <ac:spMkLst>
            <pc:docMk/>
            <pc:sldMk cId="639961845" sldId="274"/>
            <ac:spMk id="3" creationId="{E899D0AE-7E16-4687-BD3B-A882B7C5A186}"/>
          </ac:spMkLst>
        </pc:spChg>
      </pc:sldChg>
      <pc:sldChg chg="modSp add modAnim">
        <pc:chgData name=" " userId="88e43f24fb816cd6" providerId="LiveId" clId="{25098FC7-1E5F-474D-B723-96684AC13E25}" dt="2019-06-18T15:57:33.677" v="772"/>
        <pc:sldMkLst>
          <pc:docMk/>
          <pc:sldMk cId="2528703162" sldId="275"/>
        </pc:sldMkLst>
        <pc:spChg chg="mod">
          <ac:chgData name=" " userId="88e43f24fb816cd6" providerId="LiveId" clId="{25098FC7-1E5F-474D-B723-96684AC13E25}" dt="2019-06-15T13:51:25.173" v="189" actId="20577"/>
          <ac:spMkLst>
            <pc:docMk/>
            <pc:sldMk cId="2528703162" sldId="275"/>
            <ac:spMk id="3" creationId="{27E76B00-4796-43DA-9553-035E2E4A74EA}"/>
          </ac:spMkLst>
        </pc:spChg>
      </pc:sldChg>
      <pc:sldChg chg="modSp add modAnim">
        <pc:chgData name=" " userId="88e43f24fb816cd6" providerId="LiveId" clId="{25098FC7-1E5F-474D-B723-96684AC13E25}" dt="2019-06-18T15:57:37.339" v="773"/>
        <pc:sldMkLst>
          <pc:docMk/>
          <pc:sldMk cId="3284585747" sldId="276"/>
        </pc:sldMkLst>
        <pc:spChg chg="mod">
          <ac:chgData name=" " userId="88e43f24fb816cd6" providerId="LiveId" clId="{25098FC7-1E5F-474D-B723-96684AC13E25}" dt="2019-06-15T13:51:33.657" v="197" actId="20577"/>
          <ac:spMkLst>
            <pc:docMk/>
            <pc:sldMk cId="3284585747" sldId="276"/>
            <ac:spMk id="3" creationId="{27DFE932-50E4-4617-8120-FE5A5D6D3BF2}"/>
          </ac:spMkLst>
        </pc:spChg>
      </pc:sldChg>
      <pc:sldChg chg="addSp delSp modSp add">
        <pc:chgData name=" " userId="88e43f24fb816cd6" providerId="LiveId" clId="{25098FC7-1E5F-474D-B723-96684AC13E25}" dt="2019-06-17T16:42:45.957" v="739" actId="255"/>
        <pc:sldMkLst>
          <pc:docMk/>
          <pc:sldMk cId="1686610324" sldId="277"/>
        </pc:sldMkLst>
        <pc:spChg chg="add del">
          <ac:chgData name=" " userId="88e43f24fb816cd6" providerId="LiveId" clId="{25098FC7-1E5F-474D-B723-96684AC13E25}" dt="2019-06-15T16:07:56.392" v="285"/>
          <ac:spMkLst>
            <pc:docMk/>
            <pc:sldMk cId="1686610324" sldId="277"/>
            <ac:spMk id="2" creationId="{50D5FD1D-A0E8-449C-BBE9-C701019EE1EB}"/>
          </ac:spMkLst>
        </pc:spChg>
        <pc:spChg chg="del mod">
          <ac:chgData name=" " userId="88e43f24fb816cd6" providerId="LiveId" clId="{25098FC7-1E5F-474D-B723-96684AC13E25}" dt="2019-06-17T14:56:32.718" v="419"/>
          <ac:spMkLst>
            <pc:docMk/>
            <pc:sldMk cId="1686610324" sldId="277"/>
            <ac:spMk id="3" creationId="{67FBF720-C091-4FFE-B8F4-23EC5355867E}"/>
          </ac:spMkLst>
        </pc:spChg>
        <pc:spChg chg="add del mod">
          <ac:chgData name=" " userId="88e43f24fb816cd6" providerId="LiveId" clId="{25098FC7-1E5F-474D-B723-96684AC13E25}" dt="2019-06-15T16:07:47.714" v="284"/>
          <ac:spMkLst>
            <pc:docMk/>
            <pc:sldMk cId="1686610324" sldId="277"/>
            <ac:spMk id="4" creationId="{38AD93B4-88A6-4156-A05D-5E1B055A1219}"/>
          </ac:spMkLst>
        </pc:spChg>
        <pc:spChg chg="add del mod">
          <ac:chgData name=" " userId="88e43f24fb816cd6" providerId="LiveId" clId="{25098FC7-1E5F-474D-B723-96684AC13E25}" dt="2019-06-15T16:07:47.714" v="284"/>
          <ac:spMkLst>
            <pc:docMk/>
            <pc:sldMk cId="1686610324" sldId="277"/>
            <ac:spMk id="5" creationId="{8915F782-EEC0-47A6-BF62-DFD20E4771B8}"/>
          </ac:spMkLst>
        </pc:spChg>
        <pc:spChg chg="add del mod">
          <ac:chgData name=" " userId="88e43f24fb816cd6" providerId="LiveId" clId="{25098FC7-1E5F-474D-B723-96684AC13E25}" dt="2019-06-15T16:07:47.714" v="284"/>
          <ac:spMkLst>
            <pc:docMk/>
            <pc:sldMk cId="1686610324" sldId="277"/>
            <ac:spMk id="6" creationId="{71E0086B-DEBF-4BFB-8480-E00F648C5047}"/>
          </ac:spMkLst>
        </pc:spChg>
        <pc:spChg chg="add del mod">
          <ac:chgData name=" " userId="88e43f24fb816cd6" providerId="LiveId" clId="{25098FC7-1E5F-474D-B723-96684AC13E25}" dt="2019-06-15T16:07:47.714" v="284"/>
          <ac:spMkLst>
            <pc:docMk/>
            <pc:sldMk cId="1686610324" sldId="277"/>
            <ac:spMk id="7" creationId="{91B3CF66-928B-4167-88C9-90304CF4478B}"/>
          </ac:spMkLst>
        </pc:spChg>
        <pc:spChg chg="add del mod">
          <ac:chgData name=" " userId="88e43f24fb816cd6" providerId="LiveId" clId="{25098FC7-1E5F-474D-B723-96684AC13E25}" dt="2019-06-17T14:56:53.167" v="422" actId="478"/>
          <ac:spMkLst>
            <pc:docMk/>
            <pc:sldMk cId="1686610324" sldId="277"/>
            <ac:spMk id="8" creationId="{A23F5B49-DE86-42A4-B00F-01614211BF24}"/>
          </ac:spMkLst>
        </pc:spChg>
        <pc:spChg chg="add mod">
          <ac:chgData name=" " userId="88e43f24fb816cd6" providerId="LiveId" clId="{25098FC7-1E5F-474D-B723-96684AC13E25}" dt="2019-06-17T14:58:15.059" v="575" actId="20577"/>
          <ac:spMkLst>
            <pc:docMk/>
            <pc:sldMk cId="1686610324" sldId="277"/>
            <ac:spMk id="9" creationId="{1B32B95D-E1B4-4BA3-AEC4-EDAC09BED83C}"/>
          </ac:spMkLst>
        </pc:spChg>
        <pc:spChg chg="add mod">
          <ac:chgData name=" " userId="88e43f24fb816cd6" providerId="LiveId" clId="{25098FC7-1E5F-474D-B723-96684AC13E25}" dt="2019-06-17T16:42:45.957" v="739" actId="255"/>
          <ac:spMkLst>
            <pc:docMk/>
            <pc:sldMk cId="1686610324" sldId="277"/>
            <ac:spMk id="10" creationId="{0A34C0A1-E563-4054-A363-6B23BE1020E9}"/>
          </ac:spMkLst>
        </pc:spChg>
        <pc:spChg chg="add del mod">
          <ac:chgData name=" " userId="88e43f24fb816cd6" providerId="LiveId" clId="{25098FC7-1E5F-474D-B723-96684AC13E25}" dt="2019-06-17T14:56:32.718" v="419"/>
          <ac:spMkLst>
            <pc:docMk/>
            <pc:sldMk cId="1686610324" sldId="277"/>
            <ac:spMk id="11" creationId="{D18A5F8E-E493-443E-AF66-A7B77D9C524E}"/>
          </ac:spMkLst>
        </pc:spChg>
        <pc:picChg chg="add mod ord">
          <ac:chgData name=" " userId="88e43f24fb816cd6" providerId="LiveId" clId="{25098FC7-1E5F-474D-B723-96684AC13E25}" dt="2019-06-17T15:15:00.285" v="631" actId="1076"/>
          <ac:picMkLst>
            <pc:docMk/>
            <pc:sldMk cId="1686610324" sldId="277"/>
            <ac:picMk id="2" creationId="{4CD154BD-7BCC-443D-8C47-19BDDD16FEFA}"/>
          </ac:picMkLst>
        </pc:picChg>
        <pc:picChg chg="add del mod">
          <ac:chgData name=" " userId="88e43f24fb816cd6" providerId="LiveId" clId="{25098FC7-1E5F-474D-B723-96684AC13E25}" dt="2019-06-17T15:14:51.864" v="628" actId="478"/>
          <ac:picMkLst>
            <pc:docMk/>
            <pc:sldMk cId="1686610324" sldId="277"/>
            <ac:picMk id="4" creationId="{C24E5D69-4133-46A1-8AA4-554BE916ABCC}"/>
          </ac:picMkLst>
        </pc:picChg>
      </pc:sldChg>
      <pc:sldChg chg="addSp delSp modSp add">
        <pc:chgData name=" " userId="88e43f24fb816cd6" providerId="LiveId" clId="{25098FC7-1E5F-474D-B723-96684AC13E25}" dt="2019-06-15T16:30:34.181" v="403" actId="1076"/>
        <pc:sldMkLst>
          <pc:docMk/>
          <pc:sldMk cId="2320053952" sldId="278"/>
        </pc:sldMkLst>
        <pc:picChg chg="del">
          <ac:chgData name=" " userId="88e43f24fb816cd6" providerId="LiveId" clId="{25098FC7-1E5F-474D-B723-96684AC13E25}" dt="2019-06-15T16:30:02.693" v="390" actId="478"/>
          <ac:picMkLst>
            <pc:docMk/>
            <pc:sldMk cId="2320053952" sldId="278"/>
            <ac:picMk id="5" creationId="{1B3E3853-7101-4CB9-A1C1-E044C2B3C060}"/>
          </ac:picMkLst>
        </pc:picChg>
        <pc:picChg chg="del">
          <ac:chgData name=" " userId="88e43f24fb816cd6" providerId="LiveId" clId="{25098FC7-1E5F-474D-B723-96684AC13E25}" dt="2019-06-15T16:30:02.693" v="390" actId="478"/>
          <ac:picMkLst>
            <pc:docMk/>
            <pc:sldMk cId="2320053952" sldId="278"/>
            <ac:picMk id="6" creationId="{34D3C3C7-2DC5-437A-9BD9-9184FD646979}"/>
          </ac:picMkLst>
        </pc:picChg>
        <pc:picChg chg="del mod">
          <ac:chgData name=" " userId="88e43f24fb816cd6" providerId="LiveId" clId="{25098FC7-1E5F-474D-B723-96684AC13E25}" dt="2019-06-15T16:30:16.278" v="396"/>
          <ac:picMkLst>
            <pc:docMk/>
            <pc:sldMk cId="2320053952" sldId="278"/>
            <ac:picMk id="7" creationId="{1261E22E-52B5-4600-8F92-ECA8491F1788}"/>
          </ac:picMkLst>
        </pc:picChg>
        <pc:picChg chg="add mod">
          <ac:chgData name=" " userId="88e43f24fb816cd6" providerId="LiveId" clId="{25098FC7-1E5F-474D-B723-96684AC13E25}" dt="2019-06-15T16:30:34.181" v="403" actId="1076"/>
          <ac:picMkLst>
            <pc:docMk/>
            <pc:sldMk cId="2320053952" sldId="278"/>
            <ac:picMk id="8" creationId="{8F8F26DF-A02D-4CC6-AD94-2669FA3DC763}"/>
          </ac:picMkLst>
        </pc:picChg>
      </pc:sldChg>
      <pc:sldChg chg="modAnim">
        <pc:chgData name=" " userId="88e43f24fb816cd6" providerId="LiveId" clId="{25098FC7-1E5F-474D-B723-96684AC13E25}" dt="2019-06-18T15:57:42.700" v="775"/>
        <pc:sldMkLst>
          <pc:docMk/>
          <pc:sldMk cId="3869007298" sldId="280"/>
        </pc:sldMkLst>
      </pc:sldChg>
      <pc:sldChg chg="delSp modSp add">
        <pc:chgData name=" " userId="88e43f24fb816cd6" providerId="LiveId" clId="{25098FC7-1E5F-474D-B723-96684AC13E25}" dt="2019-06-17T15:15:16.131" v="634" actId="14100"/>
        <pc:sldMkLst>
          <pc:docMk/>
          <pc:sldMk cId="2879098315" sldId="281"/>
        </pc:sldMkLst>
        <pc:spChg chg="mod">
          <ac:chgData name=" " userId="88e43f24fb816cd6" providerId="LiveId" clId="{25098FC7-1E5F-474D-B723-96684AC13E25}" dt="2019-06-17T15:14:41.216" v="626" actId="255"/>
          <ac:spMkLst>
            <pc:docMk/>
            <pc:sldMk cId="2879098315" sldId="281"/>
            <ac:spMk id="10" creationId="{0A34C0A1-E563-4054-A363-6B23BE1020E9}"/>
          </ac:spMkLst>
        </pc:spChg>
        <pc:picChg chg="del">
          <ac:chgData name=" " userId="88e43f24fb816cd6" providerId="LiveId" clId="{25098FC7-1E5F-474D-B723-96684AC13E25}" dt="2019-06-17T15:14:49.910" v="627" actId="478"/>
          <ac:picMkLst>
            <pc:docMk/>
            <pc:sldMk cId="2879098315" sldId="281"/>
            <ac:picMk id="2" creationId="{4CD154BD-7BCC-443D-8C47-19BDDD16FEFA}"/>
          </ac:picMkLst>
        </pc:picChg>
        <pc:picChg chg="mod">
          <ac:chgData name=" " userId="88e43f24fb816cd6" providerId="LiveId" clId="{25098FC7-1E5F-474D-B723-96684AC13E25}" dt="2019-06-17T15:15:16.131" v="634" actId="14100"/>
          <ac:picMkLst>
            <pc:docMk/>
            <pc:sldMk cId="2879098315" sldId="281"/>
            <ac:picMk id="4" creationId="{C24E5D69-4133-46A1-8AA4-554BE916ABCC}"/>
          </ac:picMkLst>
        </pc:picChg>
      </pc:sldChg>
      <pc:sldChg chg="addSp delSp modSp add del">
        <pc:chgData name=" " userId="88e43f24fb816cd6" providerId="LiveId" clId="{25098FC7-1E5F-474D-B723-96684AC13E25}" dt="2019-06-17T15:12:58.656" v="606"/>
        <pc:sldMkLst>
          <pc:docMk/>
          <pc:sldMk cId="3852150838" sldId="281"/>
        </pc:sldMkLst>
        <pc:picChg chg="add del">
          <ac:chgData name=" " userId="88e43f24fb816cd6" providerId="LiveId" clId="{25098FC7-1E5F-474D-B723-96684AC13E25}" dt="2019-06-17T15:12:58.003" v="604" actId="478"/>
          <ac:picMkLst>
            <pc:docMk/>
            <pc:sldMk cId="3852150838" sldId="281"/>
            <ac:picMk id="2" creationId="{4CD154BD-7BCC-443D-8C47-19BDDD16FEFA}"/>
          </ac:picMkLst>
        </pc:picChg>
        <pc:picChg chg="mod">
          <ac:chgData name=" " userId="88e43f24fb816cd6" providerId="LiveId" clId="{25098FC7-1E5F-474D-B723-96684AC13E25}" dt="2019-06-17T15:12:57.684" v="603" actId="14100"/>
          <ac:picMkLst>
            <pc:docMk/>
            <pc:sldMk cId="3852150838" sldId="281"/>
            <ac:picMk id="4" creationId="{C24E5D69-4133-46A1-8AA4-554BE916ABCC}"/>
          </ac:picMkLst>
        </pc:picChg>
      </pc:sldChg>
      <pc:sldChg chg="addSp delSp modSp add del">
        <pc:chgData name=" " userId="88e43f24fb816cd6" providerId="LiveId" clId="{25098FC7-1E5F-474D-B723-96684AC13E25}" dt="2019-06-17T15:14:14.910" v="620" actId="47"/>
        <pc:sldMkLst>
          <pc:docMk/>
          <pc:sldMk cId="4020911744" sldId="281"/>
        </pc:sldMkLst>
        <pc:spChg chg="add mod">
          <ac:chgData name=" " userId="88e43f24fb816cd6" providerId="LiveId" clId="{25098FC7-1E5F-474D-B723-96684AC13E25}" dt="2019-06-17T15:14:06.302" v="619" actId="403"/>
          <ac:spMkLst>
            <pc:docMk/>
            <pc:sldMk cId="4020911744" sldId="281"/>
            <ac:spMk id="6" creationId="{206429D3-E5D6-4702-8F82-CDF15DF713AE}"/>
          </ac:spMkLst>
        </pc:spChg>
        <pc:spChg chg="add mod">
          <ac:chgData name=" " userId="88e43f24fb816cd6" providerId="LiveId" clId="{25098FC7-1E5F-474D-B723-96684AC13E25}" dt="2019-06-17T15:13:37.080" v="614" actId="1076"/>
          <ac:spMkLst>
            <pc:docMk/>
            <pc:sldMk cId="4020911744" sldId="281"/>
            <ac:spMk id="7" creationId="{0612CF2B-039F-440E-AA1F-9A4283BDF1CC}"/>
          </ac:spMkLst>
        </pc:spChg>
        <pc:spChg chg="del mod">
          <ac:chgData name=" " userId="88e43f24fb816cd6" providerId="LiveId" clId="{25098FC7-1E5F-474D-B723-96684AC13E25}" dt="2019-06-17T15:13:24.647" v="611" actId="478"/>
          <ac:spMkLst>
            <pc:docMk/>
            <pc:sldMk cId="4020911744" sldId="281"/>
            <ac:spMk id="9" creationId="{1B32B95D-E1B4-4BA3-AEC4-EDAC09BED83C}"/>
          </ac:spMkLst>
        </pc:spChg>
        <pc:spChg chg="del">
          <ac:chgData name=" " userId="88e43f24fb816cd6" providerId="LiveId" clId="{25098FC7-1E5F-474D-B723-96684AC13E25}" dt="2019-06-17T15:13:30.280" v="613" actId="478"/>
          <ac:spMkLst>
            <pc:docMk/>
            <pc:sldMk cId="4020911744" sldId="281"/>
            <ac:spMk id="10" creationId="{0A34C0A1-E563-4054-A363-6B23BE1020E9}"/>
          </ac:spMkLst>
        </pc:spChg>
      </pc:sldChg>
      <pc:sldChg chg="modSp add">
        <pc:chgData name=" " userId="88e43f24fb816cd6" providerId="LiveId" clId="{25098FC7-1E5F-474D-B723-96684AC13E25}" dt="2019-06-17T16:00:13.582" v="655" actId="1076"/>
        <pc:sldMkLst>
          <pc:docMk/>
          <pc:sldMk cId="1371907837" sldId="282"/>
        </pc:sldMkLst>
        <pc:spChg chg="mod">
          <ac:chgData name=" " userId="88e43f24fb816cd6" providerId="LiveId" clId="{25098FC7-1E5F-474D-B723-96684AC13E25}" dt="2019-06-17T16:00:13.582" v="655" actId="1076"/>
          <ac:spMkLst>
            <pc:docMk/>
            <pc:sldMk cId="1371907837" sldId="282"/>
            <ac:spMk id="3" creationId="{26C8F225-1A2C-4B52-B3FF-18C6CEAC20A1}"/>
          </ac:spMkLst>
        </pc:spChg>
      </pc:sldChg>
      <pc:sldChg chg="delSp add">
        <pc:chgData name=" " userId="88e43f24fb816cd6" providerId="LiveId" clId="{25098FC7-1E5F-474D-B723-96684AC13E25}" dt="2019-06-17T16:43:42.970" v="746" actId="478"/>
        <pc:sldMkLst>
          <pc:docMk/>
          <pc:sldMk cId="2793807469" sldId="283"/>
        </pc:sldMkLst>
        <pc:spChg chg="del">
          <ac:chgData name=" " userId="88e43f24fb816cd6" providerId="LiveId" clId="{25098FC7-1E5F-474D-B723-96684AC13E25}" dt="2019-06-17T16:43:41.879" v="744" actId="478"/>
          <ac:spMkLst>
            <pc:docMk/>
            <pc:sldMk cId="2793807469" sldId="283"/>
            <ac:spMk id="4" creationId="{85554939-317D-4359-81ED-446DF5D367A6}"/>
          </ac:spMkLst>
        </pc:spChg>
        <pc:spChg chg="del">
          <ac:chgData name=" " userId="88e43f24fb816cd6" providerId="LiveId" clId="{25098FC7-1E5F-474D-B723-96684AC13E25}" dt="2019-06-17T16:43:42.409" v="745" actId="478"/>
          <ac:spMkLst>
            <pc:docMk/>
            <pc:sldMk cId="2793807469" sldId="283"/>
            <ac:spMk id="5" creationId="{AD94BA84-40C0-4EB7-B834-1907C9D429E8}"/>
          </ac:spMkLst>
        </pc:spChg>
        <pc:spChg chg="del">
          <ac:chgData name=" " userId="88e43f24fb816cd6" providerId="LiveId" clId="{25098FC7-1E5F-474D-B723-96684AC13E25}" dt="2019-06-17T16:43:40.398" v="742" actId="478"/>
          <ac:spMkLst>
            <pc:docMk/>
            <pc:sldMk cId="2793807469" sldId="283"/>
            <ac:spMk id="6" creationId="{79262BC1-68F1-4861-A75F-5614CAE93D25}"/>
          </ac:spMkLst>
        </pc:spChg>
        <pc:spChg chg="del">
          <ac:chgData name=" " userId="88e43f24fb816cd6" providerId="LiveId" clId="{25098FC7-1E5F-474D-B723-96684AC13E25}" dt="2019-06-17T16:43:41.149" v="743" actId="478"/>
          <ac:spMkLst>
            <pc:docMk/>
            <pc:sldMk cId="2793807469" sldId="283"/>
            <ac:spMk id="7" creationId="{69BADF55-F045-490E-BC8F-0B4405B7D27D}"/>
          </ac:spMkLst>
        </pc:spChg>
        <pc:spChg chg="del">
          <ac:chgData name=" " userId="88e43f24fb816cd6" providerId="LiveId" clId="{25098FC7-1E5F-474D-B723-96684AC13E25}" dt="2019-06-17T16:43:42.970" v="746" actId="478"/>
          <ac:spMkLst>
            <pc:docMk/>
            <pc:sldMk cId="2793807469" sldId="283"/>
            <ac:spMk id="8" creationId="{3C319873-15CF-4018-A24F-3ECEF7BD8BCB}"/>
          </ac:spMkLst>
        </pc:spChg>
      </pc:sldChg>
      <pc:sldChg chg="add del">
        <pc:chgData name=" " userId="88e43f24fb816cd6" providerId="LiveId" clId="{25098FC7-1E5F-474D-B723-96684AC13E25}" dt="2019-06-17T15:58:35.852" v="639"/>
        <pc:sldMkLst>
          <pc:docMk/>
          <pc:sldMk cId="3226855779" sldId="283"/>
        </pc:sldMkLst>
      </pc:sldChg>
    </pc:docChg>
  </pc:docChgLst>
  <pc:docChgLst>
    <pc:chgData name="Guest User" providerId="Windows Live" clId="Web-{5C892E24-4AE9-4677-B4B7-07E4E1DCC981}"/>
    <pc:docChg chg="addSld delSld modSld sldOrd">
      <pc:chgData name="Guest User" userId="" providerId="Windows Live" clId="Web-{5C892E24-4AE9-4677-B4B7-07E4E1DCC981}" dt="2019-06-16T18:11:10.894" v="370"/>
      <pc:docMkLst>
        <pc:docMk/>
      </pc:docMkLst>
      <pc:sldChg chg="modSp">
        <pc:chgData name="Guest User" userId="" providerId="Windows Live" clId="Web-{5C892E24-4AE9-4677-B4B7-07E4E1DCC981}" dt="2019-06-16T17:57:41.721" v="171" actId="20577"/>
        <pc:sldMkLst>
          <pc:docMk/>
          <pc:sldMk cId="0" sldId="270"/>
        </pc:sldMkLst>
        <pc:spChg chg="mod">
          <ac:chgData name="Guest User" userId="" providerId="Windows Live" clId="Web-{5C892E24-4AE9-4677-B4B7-07E4E1DCC981}" dt="2019-06-16T17:57:41.721" v="171" actId="20577"/>
          <ac:spMkLst>
            <pc:docMk/>
            <pc:sldMk cId="0" sldId="270"/>
            <ac:spMk id="2" creationId="{0E0329B3-C0E6-4FBC-A2E0-30CBA7E0E19F}"/>
          </ac:spMkLst>
        </pc:spChg>
      </pc:sldChg>
      <pc:sldChg chg="addSp delSp modSp addAnim modAnim">
        <pc:chgData name="Guest User" userId="" providerId="Windows Live" clId="Web-{5C892E24-4AE9-4677-B4B7-07E4E1DCC981}" dt="2019-06-16T17:33:55.890" v="93"/>
        <pc:sldMkLst>
          <pc:docMk/>
          <pc:sldMk cId="639961845" sldId="274"/>
        </pc:sldMkLst>
        <pc:spChg chg="add del mod">
          <ac:chgData name="Guest User" userId="" providerId="Windows Live" clId="Web-{5C892E24-4AE9-4677-B4B7-07E4E1DCC981}" dt="2019-06-16T17:31:05.640" v="76"/>
          <ac:spMkLst>
            <pc:docMk/>
            <pc:sldMk cId="639961845" sldId="274"/>
            <ac:spMk id="3" creationId="{E899D0AE-7E16-4687-BD3B-A882B7C5A186}"/>
          </ac:spMkLst>
        </pc:spChg>
        <pc:spChg chg="add del mod">
          <ac:chgData name="Guest User" userId="" providerId="Windows Live" clId="Web-{5C892E24-4AE9-4677-B4B7-07E4E1DCC981}" dt="2019-06-16T17:27:30.780" v="41"/>
          <ac:spMkLst>
            <pc:docMk/>
            <pc:sldMk cId="639961845" sldId="274"/>
            <ac:spMk id="5" creationId="{AFD6A80F-902C-4BD0-A8F4-4C0E991D61F2}"/>
          </ac:spMkLst>
        </pc:spChg>
        <pc:spChg chg="add del mod">
          <ac:chgData name="Guest User" userId="" providerId="Windows Live" clId="Web-{5C892E24-4AE9-4677-B4B7-07E4E1DCC981}" dt="2019-06-16T17:31:03.046" v="75"/>
          <ac:spMkLst>
            <pc:docMk/>
            <pc:sldMk cId="639961845" sldId="274"/>
            <ac:spMk id="7" creationId="{D25DB58A-B082-4720-A311-93FDEA5AFBB7}"/>
          </ac:spMkLst>
        </pc:spChg>
      </pc:sldChg>
      <pc:sldChg chg="addSp modSp addAnim modAnim">
        <pc:chgData name="Guest User" userId="" providerId="Windows Live" clId="Web-{5C892E24-4AE9-4677-B4B7-07E4E1DCC981}" dt="2019-06-16T17:51:04.892" v="164"/>
        <pc:sldMkLst>
          <pc:docMk/>
          <pc:sldMk cId="2528703162" sldId="275"/>
        </pc:sldMkLst>
        <pc:spChg chg="mod">
          <ac:chgData name="Guest User" userId="" providerId="Windows Live" clId="Web-{5C892E24-4AE9-4677-B4B7-07E4E1DCC981}" dt="2019-06-16T17:49:21.392" v="152" actId="20577"/>
          <ac:spMkLst>
            <pc:docMk/>
            <pc:sldMk cId="2528703162" sldId="275"/>
            <ac:spMk id="2" creationId="{AC2E9372-AA8D-4B3C-A19D-031303964369}"/>
          </ac:spMkLst>
        </pc:spChg>
        <pc:spChg chg="mod">
          <ac:chgData name="Guest User" userId="" providerId="Windows Live" clId="Web-{5C892E24-4AE9-4677-B4B7-07E4E1DCC981}" dt="2019-06-16T17:27:49.577" v="50" actId="20577"/>
          <ac:spMkLst>
            <pc:docMk/>
            <pc:sldMk cId="2528703162" sldId="275"/>
            <ac:spMk id="3" creationId="{27E76B00-4796-43DA-9553-035E2E4A74EA}"/>
          </ac:spMkLst>
        </pc:spChg>
        <pc:picChg chg="add mod">
          <ac:chgData name="Guest User" userId="" providerId="Windows Live" clId="Web-{5C892E24-4AE9-4677-B4B7-07E4E1DCC981}" dt="2019-06-16T17:51:02.330" v="162" actId="1076"/>
          <ac:picMkLst>
            <pc:docMk/>
            <pc:sldMk cId="2528703162" sldId="275"/>
            <ac:picMk id="4" creationId="{A16F1553-0D4D-4A47-8FC4-EE4F4696156A}"/>
          </ac:picMkLst>
        </pc:picChg>
      </pc:sldChg>
      <pc:sldChg chg="addSp delSp modSp addAnim modAnim">
        <pc:chgData name="Guest User" userId="" providerId="Windows Live" clId="Web-{5C892E24-4AE9-4677-B4B7-07E4E1DCC981}" dt="2019-06-16T18:11:10.894" v="370"/>
        <pc:sldMkLst>
          <pc:docMk/>
          <pc:sldMk cId="3284585747" sldId="276"/>
        </pc:sldMkLst>
        <pc:spChg chg="mod">
          <ac:chgData name="Guest User" userId="" providerId="Windows Live" clId="Web-{5C892E24-4AE9-4677-B4B7-07E4E1DCC981}" dt="2019-06-16T18:07:10.909" v="313" actId="20577"/>
          <ac:spMkLst>
            <pc:docMk/>
            <pc:sldMk cId="3284585747" sldId="276"/>
            <ac:spMk id="2" creationId="{87FB1E87-245A-4213-9D38-D94DEF41B8B6}"/>
          </ac:spMkLst>
        </pc:spChg>
        <pc:spChg chg="mod">
          <ac:chgData name="Guest User" userId="" providerId="Windows Live" clId="Web-{5C892E24-4AE9-4677-B4B7-07E4E1DCC981}" dt="2019-06-16T17:27:57.999" v="57" actId="20577"/>
          <ac:spMkLst>
            <pc:docMk/>
            <pc:sldMk cId="3284585747" sldId="276"/>
            <ac:spMk id="3" creationId="{27DFE932-50E4-4617-8120-FE5A5D6D3BF2}"/>
          </ac:spMkLst>
        </pc:spChg>
        <pc:spChg chg="add del mod">
          <ac:chgData name="Guest User" userId="" providerId="Windows Live" clId="Web-{5C892E24-4AE9-4677-B4B7-07E4E1DCC981}" dt="2019-06-16T17:30:36.421" v="68"/>
          <ac:spMkLst>
            <pc:docMk/>
            <pc:sldMk cId="3284585747" sldId="276"/>
            <ac:spMk id="5" creationId="{BC11E1AC-BD98-478D-990C-A8E10609E1F8}"/>
          </ac:spMkLst>
        </pc:spChg>
        <pc:picChg chg="add del mod">
          <ac:chgData name="Guest User" userId="" providerId="Windows Live" clId="Web-{5C892E24-4AE9-4677-B4B7-07E4E1DCC981}" dt="2019-06-16T17:30:32.546" v="67"/>
          <ac:picMkLst>
            <pc:docMk/>
            <pc:sldMk cId="3284585747" sldId="276"/>
            <ac:picMk id="6" creationId="{27E096A8-06AF-496B-B0AF-1A1FFF009692}"/>
          </ac:picMkLst>
        </pc:picChg>
      </pc:sldChg>
      <pc:sldChg chg="addSp delSp modSp new ord addAnim modAnim">
        <pc:chgData name="Guest User" userId="" providerId="Windows Live" clId="Web-{5C892E24-4AE9-4677-B4B7-07E4E1DCC981}" dt="2019-06-16T17:33:38.937" v="89"/>
        <pc:sldMkLst>
          <pc:docMk/>
          <pc:sldMk cId="1532914431" sldId="279"/>
        </pc:sldMkLst>
        <pc:spChg chg="mod">
          <ac:chgData name="Guest User" userId="" providerId="Windows Live" clId="Web-{5C892E24-4AE9-4677-B4B7-07E4E1DCC981}" dt="2019-06-16T17:30:45.234" v="69" actId="20577"/>
          <ac:spMkLst>
            <pc:docMk/>
            <pc:sldMk cId="1532914431" sldId="279"/>
            <ac:spMk id="3" creationId="{C7DDC1F4-3E1D-4232-A1CA-AA586F809389}"/>
          </ac:spMkLst>
        </pc:spChg>
        <pc:picChg chg="add del mod">
          <ac:chgData name="Guest User" userId="" providerId="Windows Live" clId="Web-{5C892E24-4AE9-4677-B4B7-07E4E1DCC981}" dt="2019-06-16T17:31:06.828" v="77"/>
          <ac:picMkLst>
            <pc:docMk/>
            <pc:sldMk cId="1532914431" sldId="279"/>
            <ac:picMk id="4" creationId="{08CCA448-BC4C-4509-A5FC-049FB6A6584A}"/>
          </ac:picMkLst>
        </pc:picChg>
        <pc:picChg chg="add mod">
          <ac:chgData name="Guest User" userId="" providerId="Windows Live" clId="Web-{5C892E24-4AE9-4677-B4B7-07E4E1DCC981}" dt="2019-06-16T17:33:26" v="87" actId="1076"/>
          <ac:picMkLst>
            <pc:docMk/>
            <pc:sldMk cId="1532914431" sldId="279"/>
            <ac:picMk id="6" creationId="{AC0AEA2A-8B77-4E51-A528-114A66BE41CA}"/>
          </ac:picMkLst>
        </pc:picChg>
      </pc:sldChg>
      <pc:sldChg chg="addSp delSp modSp new addAnim modAnim">
        <pc:chgData name="Guest User" userId="" providerId="Windows Live" clId="Web-{5C892E24-4AE9-4677-B4B7-07E4E1DCC981}" dt="2019-06-16T18:11:03.238" v="367"/>
        <pc:sldMkLst>
          <pc:docMk/>
          <pc:sldMk cId="3869007298" sldId="280"/>
        </pc:sldMkLst>
        <pc:spChg chg="del mod">
          <ac:chgData name="Guest User" userId="" providerId="Windows Live" clId="Web-{5C892E24-4AE9-4677-B4B7-07E4E1DCC981}" dt="2019-06-16T18:09:20.988" v="326"/>
          <ac:spMkLst>
            <pc:docMk/>
            <pc:sldMk cId="3869007298" sldId="280"/>
            <ac:spMk id="3" creationId="{44518D8B-55B1-4CDD-9F07-23D9098B0288}"/>
          </ac:spMkLst>
        </pc:spChg>
        <pc:spChg chg="add mod">
          <ac:chgData name="Guest User" userId="" providerId="Windows Live" clId="Web-{5C892E24-4AE9-4677-B4B7-07E4E1DCC981}" dt="2019-06-16T18:10:30.535" v="362" actId="20577"/>
          <ac:spMkLst>
            <pc:docMk/>
            <pc:sldMk cId="3869007298" sldId="280"/>
            <ac:spMk id="9" creationId="{FD07FCDE-CDD1-48A9-89CD-4A06D019025B}"/>
          </ac:spMkLst>
        </pc:spChg>
        <pc:picChg chg="add mod ord">
          <ac:chgData name="Guest User" userId="" providerId="Windows Live" clId="Web-{5C892E24-4AE9-4677-B4B7-07E4E1DCC981}" dt="2019-06-16T18:10:53.425" v="363" actId="14100"/>
          <ac:picMkLst>
            <pc:docMk/>
            <pc:sldMk cId="3869007298" sldId="280"/>
            <ac:picMk id="4" creationId="{8DB24105-8E3C-4273-861E-37A64032BE30}"/>
          </ac:picMkLst>
        </pc:picChg>
        <pc:picChg chg="add mod">
          <ac:chgData name="Guest User" userId="" providerId="Windows Live" clId="Web-{5C892E24-4AE9-4677-B4B7-07E4E1DCC981}" dt="2019-06-16T18:09:49.972" v="336"/>
          <ac:picMkLst>
            <pc:docMk/>
            <pc:sldMk cId="3869007298" sldId="280"/>
            <ac:picMk id="6" creationId="{979266CD-1462-4126-A971-62C29A957258}"/>
          </ac:picMkLst>
        </pc:picChg>
      </pc:sldChg>
    </pc:docChg>
  </pc:docChgLst>
  <pc:docChgLst>
    <pc:chgData name="Gastbenutzer" providerId="Windows Live" clId="Web-{2C5FA183-434F-4A54-BA4D-15CC04E9BA67}"/>
    <pc:docChg chg="delSld modSld sldOrd">
      <pc:chgData name="Gastbenutzer" userId="" providerId="Windows Live" clId="Web-{2C5FA183-434F-4A54-BA4D-15CC04E9BA67}" dt="2019-06-15T16:19:22.376" v="181"/>
      <pc:docMkLst>
        <pc:docMk/>
      </pc:docMkLst>
      <pc:sldChg chg="addSp modSp">
        <pc:chgData name="Gastbenutzer" userId="" providerId="Windows Live" clId="Web-{2C5FA183-434F-4A54-BA4D-15CC04E9BA67}" dt="2019-06-15T13:26:06.872" v="11"/>
        <pc:sldMkLst>
          <pc:docMk/>
          <pc:sldMk cId="0" sldId="257"/>
        </pc:sldMkLst>
        <pc:spChg chg="add mod">
          <ac:chgData name="Gastbenutzer" userId="" providerId="Windows Live" clId="Web-{2C5FA183-434F-4A54-BA4D-15CC04E9BA67}" dt="2019-06-15T13:26:06.857" v="10"/>
          <ac:spMkLst>
            <pc:docMk/>
            <pc:sldMk cId="0" sldId="257"/>
            <ac:spMk id="4" creationId="{85554939-317D-4359-81ED-446DF5D367A6}"/>
          </ac:spMkLst>
        </pc:spChg>
        <pc:spChg chg="add mod">
          <ac:chgData name="Gastbenutzer" userId="" providerId="Windows Live" clId="Web-{2C5FA183-434F-4A54-BA4D-15CC04E9BA67}" dt="2019-06-15T13:26:06.872" v="11"/>
          <ac:spMkLst>
            <pc:docMk/>
            <pc:sldMk cId="0" sldId="257"/>
            <ac:spMk id="5" creationId="{AD94BA84-40C0-4EB7-B834-1907C9D429E8}"/>
          </ac:spMkLst>
        </pc:spChg>
        <pc:spChg chg="add mod">
          <ac:chgData name="Gastbenutzer" userId="" providerId="Windows Live" clId="Web-{2C5FA183-434F-4A54-BA4D-15CC04E9BA67}" dt="2019-06-15T13:26:06.841" v="9"/>
          <ac:spMkLst>
            <pc:docMk/>
            <pc:sldMk cId="0" sldId="257"/>
            <ac:spMk id="6" creationId="{79262BC1-68F1-4861-A75F-5614CAE93D25}"/>
          </ac:spMkLst>
        </pc:spChg>
        <pc:spChg chg="add mod">
          <ac:chgData name="Gastbenutzer" userId="" providerId="Windows Live" clId="Web-{2C5FA183-434F-4A54-BA4D-15CC04E9BA67}" dt="2019-06-15T13:24:52.825" v="4" actId="1076"/>
          <ac:spMkLst>
            <pc:docMk/>
            <pc:sldMk cId="0" sldId="257"/>
            <ac:spMk id="7" creationId="{69BADF55-F045-490E-BC8F-0B4405B7D27D}"/>
          </ac:spMkLst>
        </pc:spChg>
        <pc:spChg chg="add mod">
          <ac:chgData name="Gastbenutzer" userId="" providerId="Windows Live" clId="Web-{2C5FA183-434F-4A54-BA4D-15CC04E9BA67}" dt="2019-06-15T13:24:52.825" v="5" actId="1076"/>
          <ac:spMkLst>
            <pc:docMk/>
            <pc:sldMk cId="0" sldId="257"/>
            <ac:spMk id="8" creationId="{3C319873-15CF-4018-A24F-3ECEF7BD8BCB}"/>
          </ac:spMkLst>
        </pc:spChg>
      </pc:sldChg>
      <pc:sldChg chg="del">
        <pc:chgData name="Gastbenutzer" userId="" providerId="Windows Live" clId="Web-{2C5FA183-434F-4A54-BA4D-15CC04E9BA67}" dt="2019-06-15T14:08:44.412" v="103"/>
        <pc:sldMkLst>
          <pc:docMk/>
          <pc:sldMk cId="0" sldId="261"/>
        </pc:sldMkLst>
      </pc:sldChg>
      <pc:sldChg chg="delSp del delAnim">
        <pc:chgData name="Gastbenutzer" userId="" providerId="Windows Live" clId="Web-{2C5FA183-434F-4A54-BA4D-15CC04E9BA67}" dt="2019-06-15T13:53:56.497" v="102"/>
        <pc:sldMkLst>
          <pc:docMk/>
          <pc:sldMk cId="0" sldId="262"/>
        </pc:sldMkLst>
        <pc:picChg chg="del">
          <ac:chgData name="Gastbenutzer" userId="" providerId="Windows Live" clId="Web-{2C5FA183-434F-4A54-BA4D-15CC04E9BA67}" dt="2019-06-15T13:53:48.356" v="101"/>
          <ac:picMkLst>
            <pc:docMk/>
            <pc:sldMk cId="0" sldId="262"/>
            <ac:picMk id="4" creationId="{D33C6C46-CCD4-4FA7-A59D-8934BF1AA397}"/>
          </ac:picMkLst>
        </pc:picChg>
      </pc:sldChg>
      <pc:sldChg chg="modSp">
        <pc:chgData name="Gastbenutzer" userId="" providerId="Windows Live" clId="Web-{2C5FA183-434F-4A54-BA4D-15CC04E9BA67}" dt="2019-06-15T13:38:22.176" v="98" actId="20577"/>
        <pc:sldMkLst>
          <pc:docMk/>
          <pc:sldMk cId="0" sldId="264"/>
        </pc:sldMkLst>
        <pc:spChg chg="mod">
          <ac:chgData name="Gastbenutzer" userId="" providerId="Windows Live" clId="Web-{2C5FA183-434F-4A54-BA4D-15CC04E9BA67}" dt="2019-06-15T13:38:22.176" v="98" actId="20577"/>
          <ac:spMkLst>
            <pc:docMk/>
            <pc:sldMk cId="0" sldId="264"/>
            <ac:spMk id="4" creationId="{8A989F48-DCD3-431A-A785-76696795AE3D}"/>
          </ac:spMkLst>
        </pc:spChg>
        <pc:spChg chg="mod">
          <ac:chgData name="Gastbenutzer" userId="" providerId="Windows Live" clId="Web-{2C5FA183-434F-4A54-BA4D-15CC04E9BA67}" dt="2019-06-15T13:32:31.329" v="87" actId="20577"/>
          <ac:spMkLst>
            <pc:docMk/>
            <pc:sldMk cId="0" sldId="264"/>
            <ac:spMk id="5" creationId="{D596E7F0-1BA7-40E5-9879-7DE60768A3A7}"/>
          </ac:spMkLst>
        </pc:spChg>
      </pc:sldChg>
      <pc:sldChg chg="modSp ord">
        <pc:chgData name="Gastbenutzer" userId="" providerId="Windows Live" clId="Web-{2C5FA183-434F-4A54-BA4D-15CC04E9BA67}" dt="2019-06-15T15:22:19.724" v="176" actId="1076"/>
        <pc:sldMkLst>
          <pc:docMk/>
          <pc:sldMk cId="0" sldId="265"/>
        </pc:sldMkLst>
        <pc:spChg chg="mod">
          <ac:chgData name="Gastbenutzer" userId="" providerId="Windows Live" clId="Web-{2C5FA183-434F-4A54-BA4D-15CC04E9BA67}" dt="2019-06-15T15:22:15.771" v="173" actId="20577"/>
          <ac:spMkLst>
            <pc:docMk/>
            <pc:sldMk cId="0" sldId="265"/>
            <ac:spMk id="3" creationId="{963B0579-6101-44CC-B6A3-E8F3D351019E}"/>
          </ac:spMkLst>
        </pc:spChg>
        <pc:picChg chg="mod">
          <ac:chgData name="Gastbenutzer" userId="" providerId="Windows Live" clId="Web-{2C5FA183-434F-4A54-BA4D-15CC04E9BA67}" dt="2019-06-15T15:22:19.724" v="176" actId="1076"/>
          <ac:picMkLst>
            <pc:docMk/>
            <pc:sldMk cId="0" sldId="265"/>
            <ac:picMk id="4" creationId="{E8B17106-7C1E-4AE6-ADC4-8717F52FF612}"/>
          </ac:picMkLst>
        </pc:picChg>
      </pc:sldChg>
      <pc:sldChg chg="modSp">
        <pc:chgData name="Gastbenutzer" userId="" providerId="Windows Live" clId="Web-{2C5FA183-434F-4A54-BA4D-15CC04E9BA67}" dt="2019-06-15T15:32:36.197" v="179" actId="1076"/>
        <pc:sldMkLst>
          <pc:docMk/>
          <pc:sldMk cId="0" sldId="266"/>
        </pc:sldMkLst>
        <pc:spChg chg="mod">
          <ac:chgData name="Gastbenutzer" userId="" providerId="Windows Live" clId="Web-{2C5FA183-434F-4A54-BA4D-15CC04E9BA67}" dt="2019-06-15T15:32:36.197" v="179" actId="1076"/>
          <ac:spMkLst>
            <pc:docMk/>
            <pc:sldMk cId="0" sldId="266"/>
            <ac:spMk id="2" creationId="{0FC4CD3D-892E-4DDD-B491-3963668EDC69}"/>
          </ac:spMkLst>
        </pc:spChg>
      </pc:sldChg>
      <pc:sldChg chg="addSp delSp modSp">
        <pc:chgData name="Gastbenutzer" userId="" providerId="Windows Live" clId="Web-{2C5FA183-434F-4A54-BA4D-15CC04E9BA67}" dt="2019-06-15T16:19:22.376" v="181"/>
        <pc:sldMkLst>
          <pc:docMk/>
          <pc:sldMk cId="0" sldId="267"/>
        </pc:sldMkLst>
        <pc:picChg chg="add del mod">
          <ac:chgData name="Gastbenutzer" userId="" providerId="Windows Live" clId="Web-{2C5FA183-434F-4A54-BA4D-15CC04E9BA67}" dt="2019-06-15T16:19:22.376" v="181"/>
          <ac:picMkLst>
            <pc:docMk/>
            <pc:sldMk cId="0" sldId="267"/>
            <ac:picMk id="4" creationId="{3BB1323F-2B8A-4EF3-B7E0-5A9C8CD54CDE}"/>
          </ac:picMkLst>
        </pc:picChg>
        <pc:picChg chg="del">
          <ac:chgData name="Gastbenutzer" userId="" providerId="Windows Live" clId="Web-{2C5FA183-434F-4A54-BA4D-15CC04E9BA67}" dt="2019-06-15T14:45:29.896" v="109"/>
          <ac:picMkLst>
            <pc:docMk/>
            <pc:sldMk cId="0" sldId="267"/>
            <ac:picMk id="4" creationId="{B3304FEF-FBF7-4798-A961-3BFC9DC08B9D}"/>
          </ac:picMkLst>
        </pc:picChg>
        <pc:picChg chg="add mod ord">
          <ac:chgData name="Gastbenutzer" userId="" providerId="Windows Live" clId="Web-{2C5FA183-434F-4A54-BA4D-15CC04E9BA67}" dt="2019-06-15T14:46:59.553" v="114"/>
          <ac:picMkLst>
            <pc:docMk/>
            <pc:sldMk cId="0" sldId="267"/>
            <ac:picMk id="5" creationId="{E9FE10E5-5EFF-4572-AFD1-D869755DB136}"/>
          </ac:picMkLst>
        </pc:picChg>
      </pc:sldChg>
      <pc:sldChg chg="addSp delSp modSp">
        <pc:chgData name="Gastbenutzer" userId="" providerId="Windows Live" clId="Web-{2C5FA183-434F-4A54-BA4D-15CC04E9BA67}" dt="2019-06-15T14:56:58.682" v="125" actId="1076"/>
        <pc:sldMkLst>
          <pc:docMk/>
          <pc:sldMk cId="597842904" sldId="272"/>
        </pc:sldMkLst>
        <pc:spChg chg="del">
          <ac:chgData name="Gastbenutzer" userId="" providerId="Windows Live" clId="Web-{2C5FA183-434F-4A54-BA4D-15CC04E9BA67}" dt="2019-06-15T14:55:42.338" v="117"/>
          <ac:spMkLst>
            <pc:docMk/>
            <pc:sldMk cId="597842904" sldId="272"/>
            <ac:spMk id="2" creationId="{48199FDE-E64B-4887-8659-AABF547121C6}"/>
          </ac:spMkLst>
        </pc:spChg>
        <pc:picChg chg="add mod">
          <ac:chgData name="Gastbenutzer" userId="" providerId="Windows Live" clId="Web-{2C5FA183-434F-4A54-BA4D-15CC04E9BA67}" dt="2019-06-15T14:55:57.682" v="118" actId="1076"/>
          <ac:picMkLst>
            <pc:docMk/>
            <pc:sldMk cId="597842904" sldId="272"/>
            <ac:picMk id="4" creationId="{ACFBC2A6-749E-4ED8-A52A-3DB6183F9C92}"/>
          </ac:picMkLst>
        </pc:picChg>
        <pc:picChg chg="add mod">
          <ac:chgData name="Gastbenutzer" userId="" providerId="Windows Live" clId="Web-{2C5FA183-434F-4A54-BA4D-15CC04E9BA67}" dt="2019-06-15T14:56:58.682" v="125" actId="1076"/>
          <ac:picMkLst>
            <pc:docMk/>
            <pc:sldMk cId="597842904" sldId="272"/>
            <ac:picMk id="6" creationId="{7FB598E9-162F-4788-86DF-515999ABD6C8}"/>
          </ac:picMkLst>
        </pc:picChg>
      </pc:sldChg>
      <pc:sldChg chg="addSp delSp modSp">
        <pc:chgData name="Gastbenutzer" userId="" providerId="Windows Live" clId="Web-{2C5FA183-434F-4A54-BA4D-15CC04E9BA67}" dt="2019-06-15T15:21:24.411" v="146" actId="1076"/>
        <pc:sldMkLst>
          <pc:docMk/>
          <pc:sldMk cId="2990566471" sldId="273"/>
        </pc:sldMkLst>
        <pc:spChg chg="del">
          <ac:chgData name="Gastbenutzer" userId="" providerId="Windows Live" clId="Web-{2C5FA183-434F-4A54-BA4D-15CC04E9BA67}" dt="2019-06-15T14:58:09.120" v="128"/>
          <ac:spMkLst>
            <pc:docMk/>
            <pc:sldMk cId="2990566471" sldId="273"/>
            <ac:spMk id="2" creationId="{C375E417-21B5-41B2-8388-32C8A4613795}"/>
          </ac:spMkLst>
        </pc:spChg>
        <pc:picChg chg="add mod">
          <ac:chgData name="Gastbenutzer" userId="" providerId="Windows Live" clId="Web-{2C5FA183-434F-4A54-BA4D-15CC04E9BA67}" dt="2019-06-15T15:15:22.690" v="140" actId="1076"/>
          <ac:picMkLst>
            <pc:docMk/>
            <pc:sldMk cId="2990566471" sldId="273"/>
            <ac:picMk id="4" creationId="{F8149F96-8F34-48BE-8036-43ECDAF1E12D}"/>
          </ac:picMkLst>
        </pc:picChg>
        <pc:picChg chg="add mod">
          <ac:chgData name="Gastbenutzer" userId="" providerId="Windows Live" clId="Web-{2C5FA183-434F-4A54-BA4D-15CC04E9BA67}" dt="2019-06-15T15:15:22.705" v="141" actId="1076"/>
          <ac:picMkLst>
            <pc:docMk/>
            <pc:sldMk cId="2990566471" sldId="273"/>
            <ac:picMk id="6" creationId="{C6703971-A9FE-409F-BDAE-535F67AB0610}"/>
          </ac:picMkLst>
        </pc:picChg>
        <pc:picChg chg="add mod">
          <ac:chgData name="Gastbenutzer" userId="" providerId="Windows Live" clId="Web-{2C5FA183-434F-4A54-BA4D-15CC04E9BA67}" dt="2019-06-15T15:21:24.411" v="146" actId="1076"/>
          <ac:picMkLst>
            <pc:docMk/>
            <pc:sldMk cId="2990566471" sldId="273"/>
            <ac:picMk id="8" creationId="{35D71D54-0135-46D0-9221-DDF660CF379A}"/>
          </ac:picMkLst>
        </pc:picChg>
      </pc:sldChg>
    </pc:docChg>
  </pc:docChgLst>
  <pc:docChgLst>
    <pc:chgData name="Gastbenutzer" providerId="Windows Live" clId="Web-{C8B24705-C57C-47B5-B41A-9D0A17005215}"/>
    <pc:docChg chg="modSld">
      <pc:chgData name="Gastbenutzer" userId="" providerId="Windows Live" clId="Web-{C8B24705-C57C-47B5-B41A-9D0A17005215}" dt="2019-06-17T19:52:29.717" v="10" actId="20577"/>
      <pc:docMkLst>
        <pc:docMk/>
      </pc:docMkLst>
      <pc:sldChg chg="modSp">
        <pc:chgData name="Gastbenutzer" userId="" providerId="Windows Live" clId="Web-{C8B24705-C57C-47B5-B41A-9D0A17005215}" dt="2019-06-17T19:52:29.717" v="9" actId="20577"/>
        <pc:sldMkLst>
          <pc:docMk/>
          <pc:sldMk cId="0" sldId="269"/>
        </pc:sldMkLst>
        <pc:spChg chg="mod">
          <ac:chgData name="Gastbenutzer" userId="" providerId="Windows Live" clId="Web-{C8B24705-C57C-47B5-B41A-9D0A17005215}" dt="2019-06-17T19:52:29.717" v="9" actId="20577"/>
          <ac:spMkLst>
            <pc:docMk/>
            <pc:sldMk cId="0" sldId="269"/>
            <ac:spMk id="2" creationId="{3260B68F-9E12-4A90-89A7-A3CBAA18145B}"/>
          </ac:spMkLst>
        </pc:spChg>
      </pc:sldChg>
    </pc:docChg>
  </pc:docChgLst>
  <pc:docChgLst>
    <pc:chgData name="Gastbenutzer" providerId="Windows Live" clId="Web-{756E9AB3-EBA8-4A8F-B77F-0DAA69FAB01D}"/>
    <pc:docChg chg="delSld">
      <pc:chgData name="Gastbenutzer" userId="" providerId="Windows Live" clId="Web-{756E9AB3-EBA8-4A8F-B77F-0DAA69FAB01D}" dt="2019-06-18T14:16:11.496" v="0"/>
      <pc:docMkLst>
        <pc:docMk/>
      </pc:docMkLst>
      <pc:sldChg chg="del">
        <pc:chgData name="Gastbenutzer" userId="" providerId="Windows Live" clId="Web-{756E9AB3-EBA8-4A8F-B77F-0DAA69FAB01D}" dt="2019-06-18T14:16:11.496" v="0"/>
        <pc:sldMkLst>
          <pc:docMk/>
          <pc:sldMk cId="4039712287" sldId="289"/>
        </pc:sldMkLst>
      </pc:sldChg>
    </pc:docChg>
  </pc:docChgLst>
  <pc:docChgLst>
    <pc:chgData name="Guest User" providerId="Windows Live" clId="Web-{FBC242C3-281D-4673-A2CC-352ED6B1DF06}"/>
    <pc:docChg chg="modSld">
      <pc:chgData name="Guest User" userId="" providerId="Windows Live" clId="Web-{FBC242C3-281D-4673-A2CC-352ED6B1DF06}" dt="2019-06-19T09:09:00.328" v="89" actId="20577"/>
      <pc:docMkLst>
        <pc:docMk/>
      </pc:docMkLst>
      <pc:sldChg chg="modSp">
        <pc:chgData name="Guest User" userId="" providerId="Windows Live" clId="Web-{FBC242C3-281D-4673-A2CC-352ED6B1DF06}" dt="2019-06-19T08:58:23.453" v="49" actId="20577"/>
        <pc:sldMkLst>
          <pc:docMk/>
          <pc:sldMk cId="639961845" sldId="274"/>
        </pc:sldMkLst>
        <pc:spChg chg="mod">
          <ac:chgData name="Guest User" userId="" providerId="Windows Live" clId="Web-{FBC242C3-281D-4673-A2CC-352ED6B1DF06}" dt="2019-06-19T08:58:23.453" v="49" actId="20577"/>
          <ac:spMkLst>
            <pc:docMk/>
            <pc:sldMk cId="639961845" sldId="274"/>
            <ac:spMk id="2" creationId="{5782BE59-4DB8-4554-84CC-157AC2A88A74}"/>
          </ac:spMkLst>
        </pc:spChg>
      </pc:sldChg>
      <pc:sldChg chg="modSp">
        <pc:chgData name="Guest User" userId="" providerId="Windows Live" clId="Web-{FBC242C3-281D-4673-A2CC-352ED6B1DF06}" dt="2019-06-19T09:09:00.328" v="88" actId="20577"/>
        <pc:sldMkLst>
          <pc:docMk/>
          <pc:sldMk cId="3284585747" sldId="276"/>
        </pc:sldMkLst>
        <pc:spChg chg="mod">
          <ac:chgData name="Guest User" userId="" providerId="Windows Live" clId="Web-{FBC242C3-281D-4673-A2CC-352ED6B1DF06}" dt="2019-06-19T09:09:00.328" v="88" actId="20577"/>
          <ac:spMkLst>
            <pc:docMk/>
            <pc:sldMk cId="3284585747" sldId="276"/>
            <ac:spMk id="2" creationId="{87FB1E87-245A-4213-9D38-D94DEF41B8B6}"/>
          </ac:spMkLst>
        </pc:spChg>
      </pc:sldChg>
    </pc:docChg>
  </pc:docChgLst>
  <pc:docChgLst>
    <pc:chgData name="Gastbenutzer" providerId="Windows Live" clId="Web-{67A91ACE-BC69-4D91-A0BE-BFF2F13C39D0}"/>
    <pc:docChg chg="modSld">
      <pc:chgData name="Gastbenutzer" userId="" providerId="Windows Live" clId="Web-{67A91ACE-BC69-4D91-A0BE-BFF2F13C39D0}" dt="2019-06-15T13:50:56.741" v="702" actId="20577"/>
      <pc:docMkLst>
        <pc:docMk/>
      </pc:docMkLst>
      <pc:sldChg chg="modSp">
        <pc:chgData name="Gastbenutzer" userId="" providerId="Windows Live" clId="Web-{67A91ACE-BC69-4D91-A0BE-BFF2F13C39D0}" dt="2019-06-15T13:41:40.514" v="77" actId="20577"/>
        <pc:sldMkLst>
          <pc:docMk/>
          <pc:sldMk cId="0" sldId="260"/>
        </pc:sldMkLst>
        <pc:spChg chg="mod">
          <ac:chgData name="Gastbenutzer" userId="" providerId="Windows Live" clId="Web-{67A91ACE-BC69-4D91-A0BE-BFF2F13C39D0}" dt="2019-06-15T13:41:40.514" v="77" actId="20577"/>
          <ac:spMkLst>
            <pc:docMk/>
            <pc:sldMk cId="0" sldId="260"/>
            <ac:spMk id="2" creationId="{1862E8F8-3429-4A4B-A1C7-7E97B517196B}"/>
          </ac:spMkLst>
        </pc:spChg>
      </pc:sldChg>
      <pc:sldChg chg="addSp delSp modSp delAnim">
        <pc:chgData name="Gastbenutzer" userId="" providerId="Windows Live" clId="Web-{67A91ACE-BC69-4D91-A0BE-BFF2F13C39D0}" dt="2019-06-15T13:50:56.007" v="700" actId="20577"/>
        <pc:sldMkLst>
          <pc:docMk/>
          <pc:sldMk cId="0" sldId="264"/>
        </pc:sldMkLst>
        <pc:spChg chg="del">
          <ac:chgData name="Gastbenutzer" userId="" providerId="Windows Live" clId="Web-{67A91ACE-BC69-4D91-A0BE-BFF2F13C39D0}" dt="2019-06-15T13:29:17.136" v="2"/>
          <ac:spMkLst>
            <pc:docMk/>
            <pc:sldMk cId="0" sldId="264"/>
            <ac:spMk id="2" creationId="{3E4DE905-B49B-4D66-AEA5-493D0C95AEAB}"/>
          </ac:spMkLst>
        </pc:spChg>
        <pc:spChg chg="mod">
          <ac:chgData name="Gastbenutzer" userId="" providerId="Windows Live" clId="Web-{67A91ACE-BC69-4D91-A0BE-BFF2F13C39D0}" dt="2019-06-15T13:50:56.007" v="700" actId="20577"/>
          <ac:spMkLst>
            <pc:docMk/>
            <pc:sldMk cId="0" sldId="264"/>
            <ac:spMk id="2" creationId="{52DDBFE0-B6BF-453B-8C9D-0DC5F99985AE}"/>
          </ac:spMkLst>
        </pc:spChg>
        <pc:spChg chg="mod">
          <ac:chgData name="Gastbenutzer" userId="" providerId="Windows Live" clId="Web-{67A91ACE-BC69-4D91-A0BE-BFF2F13C39D0}" dt="2019-06-15T13:44:46.578" v="308" actId="20577"/>
          <ac:spMkLst>
            <pc:docMk/>
            <pc:sldMk cId="0" sldId="264"/>
            <ac:spMk id="3" creationId="{E8045C1B-534B-41AE-B096-DE8D5BE50736}"/>
          </ac:spMkLst>
        </pc:spChg>
        <pc:spChg chg="mod">
          <ac:chgData name="Gastbenutzer" userId="" providerId="Windows Live" clId="Web-{67A91ACE-BC69-4D91-A0BE-BFF2F13C39D0}" dt="2019-06-15T13:46:42.187" v="687" actId="20577"/>
          <ac:spMkLst>
            <pc:docMk/>
            <pc:sldMk cId="0" sldId="264"/>
            <ac:spMk id="4" creationId="{8A989F48-DCD3-431A-A785-76696795AE3D}"/>
          </ac:spMkLst>
        </pc:spChg>
        <pc:spChg chg="del">
          <ac:chgData name="Gastbenutzer" userId="" providerId="Windows Live" clId="Web-{67A91ACE-BC69-4D91-A0BE-BFF2F13C39D0}" dt="2019-06-15T13:29:21.729" v="4"/>
          <ac:spMkLst>
            <pc:docMk/>
            <pc:sldMk cId="0" sldId="264"/>
            <ac:spMk id="5" creationId="{BCB1AE9A-949D-44B0-AC26-B8C10EBC7598}"/>
          </ac:spMkLst>
        </pc:spChg>
        <pc:spChg chg="mod">
          <ac:chgData name="Gastbenutzer" userId="" providerId="Windows Live" clId="Web-{67A91ACE-BC69-4D91-A0BE-BFF2F13C39D0}" dt="2019-06-15T13:46:17.750" v="623" actId="20577"/>
          <ac:spMkLst>
            <pc:docMk/>
            <pc:sldMk cId="0" sldId="264"/>
            <ac:spMk id="5" creationId="{D596E7F0-1BA7-40E5-9879-7DE60768A3A7}"/>
          </ac:spMkLst>
        </pc:spChg>
        <pc:spChg chg="del">
          <ac:chgData name="Gastbenutzer" userId="" providerId="Windows Live" clId="Web-{67A91ACE-BC69-4D91-A0BE-BFF2F13C39D0}" dt="2019-06-15T13:29:19.573" v="3"/>
          <ac:spMkLst>
            <pc:docMk/>
            <pc:sldMk cId="0" sldId="264"/>
            <ac:spMk id="6" creationId="{99D054F5-7C32-4C9E-923F-631674DF46B0}"/>
          </ac:spMkLst>
        </pc:spChg>
        <pc:spChg chg="mod">
          <ac:chgData name="Gastbenutzer" userId="" providerId="Windows Live" clId="Web-{67A91ACE-BC69-4D91-A0BE-BFF2F13C39D0}" dt="2019-06-15T13:46:32.125" v="656" actId="20577"/>
          <ac:spMkLst>
            <pc:docMk/>
            <pc:sldMk cId="0" sldId="264"/>
            <ac:spMk id="7" creationId="{241318E2-4537-4119-AB7B-8FFE113E5259}"/>
          </ac:spMkLst>
        </pc:spChg>
        <pc:graphicFrameChg chg="add del mod">
          <ac:chgData name="Gastbenutzer" userId="" providerId="Windows Live" clId="Web-{67A91ACE-BC69-4D91-A0BE-BFF2F13C39D0}" dt="2019-06-15T13:30:01.964" v="7"/>
          <ac:graphicFrameMkLst>
            <pc:docMk/>
            <pc:sldMk cId="0" sldId="264"/>
            <ac:graphicFrameMk id="8" creationId="{FA4A962A-FA0D-4DBE-AB8B-B8C01F8FE19A}"/>
          </ac:graphicFrameMkLst>
        </pc:graphicFrameChg>
        <pc:picChg chg="del">
          <ac:chgData name="Gastbenutzer" userId="" providerId="Windows Live" clId="Web-{67A91ACE-BC69-4D91-A0BE-BFF2F13C39D0}" dt="2019-06-15T13:29:14.026" v="0"/>
          <ac:picMkLst>
            <pc:docMk/>
            <pc:sldMk cId="0" sldId="264"/>
            <ac:picMk id="3" creationId="{E4BD1863-12D6-4D0C-BD14-05D5C11CD1E2}"/>
          </ac:picMkLst>
        </pc:picChg>
        <pc:picChg chg="del">
          <ac:chgData name="Gastbenutzer" userId="" providerId="Windows Live" clId="Web-{67A91ACE-BC69-4D91-A0BE-BFF2F13C39D0}" dt="2019-06-15T13:29:14.511" v="1"/>
          <ac:picMkLst>
            <pc:docMk/>
            <pc:sldMk cId="0" sldId="264"/>
            <ac:picMk id="4" creationId="{9AE402AF-04ED-4A05-9889-F1E24E1BEE06}"/>
          </ac:picMkLst>
        </pc:picChg>
        <pc:picChg chg="add mod modCrop">
          <ac:chgData name="Gastbenutzer" userId="" providerId="Windows Live" clId="Web-{67A91ACE-BC69-4D91-A0BE-BFF2F13C39D0}" dt="2019-06-15T13:50:47.444" v="699" actId="1076"/>
          <ac:picMkLst>
            <pc:docMk/>
            <pc:sldMk cId="0" sldId="264"/>
            <ac:picMk id="6" creationId="{5B106D3A-D2D8-473A-B449-0432E98FA15E}"/>
          </ac:picMkLst>
        </pc:picChg>
      </pc:sldChg>
    </pc:docChg>
  </pc:docChgLst>
  <pc:docChgLst>
    <pc:chgData name="Guest User" providerId="Windows Live" clId="Web-{9D82DFA1-87E0-4CDA-ACA7-08B04797338B}"/>
    <pc:docChg chg="modSld">
      <pc:chgData name="Guest User" userId="" providerId="Windows Live" clId="Web-{9D82DFA1-87E0-4CDA-ACA7-08B04797338B}" dt="2019-06-16T17:11:50.492" v="238" actId="20577"/>
      <pc:docMkLst>
        <pc:docMk/>
      </pc:docMkLst>
      <pc:sldChg chg="modSp">
        <pc:chgData name="Guest User" userId="" providerId="Windows Live" clId="Web-{9D82DFA1-87E0-4CDA-ACA7-08B04797338B}" dt="2019-06-16T17:11:50.492" v="237" actId="20577"/>
        <pc:sldMkLst>
          <pc:docMk/>
          <pc:sldMk cId="639961845" sldId="274"/>
        </pc:sldMkLst>
        <pc:spChg chg="mod">
          <ac:chgData name="Guest User" userId="" providerId="Windows Live" clId="Web-{9D82DFA1-87E0-4CDA-ACA7-08B04797338B}" dt="2019-06-16T17:11:50.492" v="237" actId="20577"/>
          <ac:spMkLst>
            <pc:docMk/>
            <pc:sldMk cId="639961845" sldId="274"/>
            <ac:spMk id="2" creationId="{5782BE59-4DB8-4554-84CC-157AC2A88A74}"/>
          </ac:spMkLst>
        </pc:spChg>
      </pc:sldChg>
    </pc:docChg>
  </pc:docChgLst>
  <pc:docChgLst>
    <pc:chgData name="Gastbenutzer" providerId="Windows Live" clId="Web-{E082A2F2-15F6-435E-934A-0F871FC3E547}"/>
    <pc:docChg chg="modSld sldOrd">
      <pc:chgData name="Gastbenutzer" userId="" providerId="Windows Live" clId="Web-{E082A2F2-15F6-435E-934A-0F871FC3E547}" dt="2019-06-18T10:32:07.864" v="23" actId="1076"/>
      <pc:docMkLst>
        <pc:docMk/>
      </pc:docMkLst>
      <pc:sldChg chg="modSp ord">
        <pc:chgData name="Gastbenutzer" userId="" providerId="Windows Live" clId="Web-{E082A2F2-15F6-435E-934A-0F871FC3E547}" dt="2019-06-18T10:32:07.864" v="23" actId="1076"/>
        <pc:sldMkLst>
          <pc:docMk/>
          <pc:sldMk cId="0" sldId="262"/>
        </pc:sldMkLst>
        <pc:picChg chg="mod">
          <ac:chgData name="Gastbenutzer" userId="" providerId="Windows Live" clId="Web-{E082A2F2-15F6-435E-934A-0F871FC3E547}" dt="2019-06-18T10:32:07.864" v="23" actId="1076"/>
          <ac:picMkLst>
            <pc:docMk/>
            <pc:sldMk cId="0" sldId="262"/>
            <ac:picMk id="4" creationId="{66F2FD37-B907-4110-9948-2CB26975C680}"/>
          </ac:picMkLst>
        </pc:picChg>
      </pc:sldChg>
      <pc:sldChg chg="modSp">
        <pc:chgData name="Gastbenutzer" userId="" providerId="Windows Live" clId="Web-{E082A2F2-15F6-435E-934A-0F871FC3E547}" dt="2019-06-18T10:03:03.776" v="20" actId="20577"/>
        <pc:sldMkLst>
          <pc:docMk/>
          <pc:sldMk cId="0" sldId="268"/>
        </pc:sldMkLst>
        <pc:spChg chg="mod">
          <ac:chgData name="Gastbenutzer" userId="" providerId="Windows Live" clId="Web-{E082A2F2-15F6-435E-934A-0F871FC3E547}" dt="2019-06-18T10:03:03.776" v="20" actId="20577"/>
          <ac:spMkLst>
            <pc:docMk/>
            <pc:sldMk cId="0" sldId="268"/>
            <ac:spMk id="2" creationId="{247A14FD-C08C-455F-A11E-D39ED7F029E8}"/>
          </ac:spMkLst>
        </pc:spChg>
      </pc:sldChg>
    </pc:docChg>
  </pc:docChgLst>
  <pc:docChgLst>
    <pc:chgData name="Guest User" providerId="Windows Live" clId="Web-{D3E63299-78A9-4388-B3EF-A8D644E63387}"/>
    <pc:docChg chg="delSld modSld">
      <pc:chgData name="Guest User" userId="" providerId="Windows Live" clId="Web-{D3E63299-78A9-4388-B3EF-A8D644E63387}" dt="2019-06-17T10:30:30.745" v="531" actId="20577"/>
      <pc:docMkLst>
        <pc:docMk/>
      </pc:docMkLst>
      <pc:sldChg chg="modSp">
        <pc:chgData name="Guest User" userId="" providerId="Windows Live" clId="Web-{D3E63299-78A9-4388-B3EF-A8D644E63387}" dt="2019-06-17T10:16:20.090" v="28" actId="20577"/>
        <pc:sldMkLst>
          <pc:docMk/>
          <pc:sldMk cId="639961845" sldId="274"/>
        </pc:sldMkLst>
        <pc:spChg chg="mod">
          <ac:chgData name="Guest User" userId="" providerId="Windows Live" clId="Web-{D3E63299-78A9-4388-B3EF-A8D644E63387}" dt="2019-06-17T10:16:20.090" v="28" actId="20577"/>
          <ac:spMkLst>
            <pc:docMk/>
            <pc:sldMk cId="639961845" sldId="274"/>
            <ac:spMk id="2" creationId="{5782BE59-4DB8-4554-84CC-157AC2A88A74}"/>
          </ac:spMkLst>
        </pc:spChg>
      </pc:sldChg>
      <pc:sldChg chg="addSp modSp">
        <pc:chgData name="Guest User" userId="" providerId="Windows Live" clId="Web-{D3E63299-78A9-4388-B3EF-A8D644E63387}" dt="2019-06-17T10:30:30.730" v="530" actId="20577"/>
        <pc:sldMkLst>
          <pc:docMk/>
          <pc:sldMk cId="3284585747" sldId="276"/>
        </pc:sldMkLst>
        <pc:spChg chg="mod">
          <ac:chgData name="Guest User" userId="" providerId="Windows Live" clId="Web-{D3E63299-78A9-4388-B3EF-A8D644E63387}" dt="2019-06-17T10:30:30.730" v="530" actId="20577"/>
          <ac:spMkLst>
            <pc:docMk/>
            <pc:sldMk cId="3284585747" sldId="276"/>
            <ac:spMk id="2" creationId="{87FB1E87-245A-4213-9D38-D94DEF41B8B6}"/>
          </ac:spMkLst>
        </pc:spChg>
        <pc:picChg chg="add mod">
          <ac:chgData name="Guest User" userId="" providerId="Windows Live" clId="Web-{D3E63299-78A9-4388-B3EF-A8D644E63387}" dt="2019-06-17T10:23:03.308" v="290" actId="1076"/>
          <ac:picMkLst>
            <pc:docMk/>
            <pc:sldMk cId="3284585747" sldId="276"/>
            <ac:picMk id="4" creationId="{01C3CC44-D11D-4D5B-A8E2-FE82B4995269}"/>
          </ac:picMkLst>
        </pc:picChg>
      </pc:sldChg>
      <pc:sldChg chg="del">
        <pc:chgData name="Guest User" userId="" providerId="Windows Live" clId="Web-{D3E63299-78A9-4388-B3EF-A8D644E63387}" dt="2019-06-17T09:54:55.418" v="0"/>
        <pc:sldMkLst>
          <pc:docMk/>
          <pc:sldMk cId="1980965712" sldId="281"/>
        </pc:sldMkLst>
      </pc:sldChg>
    </pc:docChg>
  </pc:docChgLst>
  <pc:docChgLst>
    <pc:chgData name="huber.marcel@student.dhbw-karlsruhe.de" userId="88e43f24fb816cd6" providerId="LiveId" clId="{9271F173-F33D-4332-9DE9-E182F8EA0A30}"/>
    <pc:docChg chg="custSel addSld delSld modSld sldOrd">
      <pc:chgData name="huber.marcel@student.dhbw-karlsruhe.de" userId="88e43f24fb816cd6" providerId="LiveId" clId="{9271F173-F33D-4332-9DE9-E182F8EA0A30}" dt="2019-06-19T09:19:40.636" v="399" actId="14100"/>
      <pc:docMkLst>
        <pc:docMk/>
      </pc:docMkLst>
      <pc:sldChg chg="del">
        <pc:chgData name="huber.marcel@student.dhbw-karlsruhe.de" userId="88e43f24fb816cd6" providerId="LiveId" clId="{9271F173-F33D-4332-9DE9-E182F8EA0A30}" dt="2019-06-19T05:50:51.853" v="372" actId="2696"/>
        <pc:sldMkLst>
          <pc:docMk/>
          <pc:sldMk cId="0" sldId="257"/>
        </pc:sldMkLst>
      </pc:sldChg>
      <pc:sldChg chg="modSp">
        <pc:chgData name="huber.marcel@student.dhbw-karlsruhe.de" userId="88e43f24fb816cd6" providerId="LiveId" clId="{9271F173-F33D-4332-9DE9-E182F8EA0A30}" dt="2019-06-18T10:30:25.634" v="344" actId="20577"/>
        <pc:sldMkLst>
          <pc:docMk/>
          <pc:sldMk cId="0" sldId="258"/>
        </pc:sldMkLst>
        <pc:spChg chg="mod">
          <ac:chgData name="huber.marcel@student.dhbw-karlsruhe.de" userId="88e43f24fb816cd6" providerId="LiveId" clId="{9271F173-F33D-4332-9DE9-E182F8EA0A30}" dt="2019-06-18T10:30:25.634" v="344" actId="20577"/>
          <ac:spMkLst>
            <pc:docMk/>
            <pc:sldMk cId="0" sldId="258"/>
            <ac:spMk id="2" creationId="{F15D66EA-3FB6-4D36-9C4E-89CF0367029E}"/>
          </ac:spMkLst>
        </pc:spChg>
      </pc:sldChg>
      <pc:sldChg chg="delSp modSp modAnim">
        <pc:chgData name="huber.marcel@student.dhbw-karlsruhe.de" userId="88e43f24fb816cd6" providerId="LiveId" clId="{9271F173-F33D-4332-9DE9-E182F8EA0A30}" dt="2019-06-18T07:29:40.084" v="147"/>
        <pc:sldMkLst>
          <pc:docMk/>
          <pc:sldMk cId="0" sldId="259"/>
        </pc:sldMkLst>
        <pc:spChg chg="mod">
          <ac:chgData name="huber.marcel@student.dhbw-karlsruhe.de" userId="88e43f24fb816cd6" providerId="LiveId" clId="{9271F173-F33D-4332-9DE9-E182F8EA0A30}" dt="2019-06-18T05:53:06.894" v="6" actId="1076"/>
          <ac:spMkLst>
            <pc:docMk/>
            <pc:sldMk cId="0" sldId="259"/>
            <ac:spMk id="4" creationId="{F0567C42-E930-42BA-801E-211BBDE1537C}"/>
          </ac:spMkLst>
        </pc:spChg>
        <pc:picChg chg="del">
          <ac:chgData name="huber.marcel@student.dhbw-karlsruhe.de" userId="88e43f24fb816cd6" providerId="LiveId" clId="{9271F173-F33D-4332-9DE9-E182F8EA0A30}" dt="2019-06-18T06:12:32.201" v="9" actId="478"/>
          <ac:picMkLst>
            <pc:docMk/>
            <pc:sldMk cId="0" sldId="259"/>
            <ac:picMk id="2" creationId="{6DC3D267-5801-4740-8A99-BB816F0A8959}"/>
          </ac:picMkLst>
        </pc:picChg>
      </pc:sldChg>
      <pc:sldChg chg="delSp modSp modAnim">
        <pc:chgData name="huber.marcel@student.dhbw-karlsruhe.de" userId="88e43f24fb816cd6" providerId="LiveId" clId="{9271F173-F33D-4332-9DE9-E182F8EA0A30}" dt="2019-06-18T10:16:04.788" v="271" actId="478"/>
        <pc:sldMkLst>
          <pc:docMk/>
          <pc:sldMk cId="0" sldId="261"/>
        </pc:sldMkLst>
        <pc:picChg chg="del mod">
          <ac:chgData name="huber.marcel@student.dhbw-karlsruhe.de" userId="88e43f24fb816cd6" providerId="LiveId" clId="{9271F173-F33D-4332-9DE9-E182F8EA0A30}" dt="2019-06-18T10:16:04.788" v="271" actId="478"/>
          <ac:picMkLst>
            <pc:docMk/>
            <pc:sldMk cId="0" sldId="261"/>
            <ac:picMk id="4" creationId="{82F7D142-BB1B-4DBD-BD92-49B10775B14A}"/>
          </ac:picMkLst>
        </pc:picChg>
      </pc:sldChg>
      <pc:sldChg chg="modSp modAnim">
        <pc:chgData name="huber.marcel@student.dhbw-karlsruhe.de" userId="88e43f24fb816cd6" providerId="LiveId" clId="{9271F173-F33D-4332-9DE9-E182F8EA0A30}" dt="2019-06-18T07:29:52.838" v="149"/>
        <pc:sldMkLst>
          <pc:docMk/>
          <pc:sldMk cId="0" sldId="262"/>
        </pc:sldMkLst>
        <pc:picChg chg="mod">
          <ac:chgData name="huber.marcel@student.dhbw-karlsruhe.de" userId="88e43f24fb816cd6" providerId="LiveId" clId="{9271F173-F33D-4332-9DE9-E182F8EA0A30}" dt="2019-06-18T07:22:57.044" v="146" actId="1076"/>
          <ac:picMkLst>
            <pc:docMk/>
            <pc:sldMk cId="0" sldId="262"/>
            <ac:picMk id="4" creationId="{66F2FD37-B907-4110-9948-2CB26975C680}"/>
          </ac:picMkLst>
        </pc:picChg>
      </pc:sldChg>
      <pc:sldChg chg="modAnim">
        <pc:chgData name="huber.marcel@student.dhbw-karlsruhe.de" userId="88e43f24fb816cd6" providerId="LiveId" clId="{9271F173-F33D-4332-9DE9-E182F8EA0A30}" dt="2019-06-18T07:30:22.688" v="154"/>
        <pc:sldMkLst>
          <pc:docMk/>
          <pc:sldMk cId="0" sldId="266"/>
        </pc:sldMkLst>
      </pc:sldChg>
      <pc:sldChg chg="addSp modSp modAnim">
        <pc:chgData name="huber.marcel@student.dhbw-karlsruhe.de" userId="88e43f24fb816cd6" providerId="LiveId" clId="{9271F173-F33D-4332-9DE9-E182F8EA0A30}" dt="2019-06-18T07:22:08.978" v="142"/>
        <pc:sldMkLst>
          <pc:docMk/>
          <pc:sldMk cId="0" sldId="267"/>
        </pc:sldMkLst>
        <pc:spChg chg="mod">
          <ac:chgData name="huber.marcel@student.dhbw-karlsruhe.de" userId="88e43f24fb816cd6" providerId="LiveId" clId="{9271F173-F33D-4332-9DE9-E182F8EA0A30}" dt="2019-06-18T07:19:02.514" v="100" actId="20577"/>
          <ac:spMkLst>
            <pc:docMk/>
            <pc:sldMk cId="0" sldId="267"/>
            <ac:spMk id="2" creationId="{D92091E5-7163-4835-92DF-02CDB7F90D4E}"/>
          </ac:spMkLst>
        </pc:spChg>
        <pc:picChg chg="mod">
          <ac:chgData name="huber.marcel@student.dhbw-karlsruhe.de" userId="88e43f24fb816cd6" providerId="LiveId" clId="{9271F173-F33D-4332-9DE9-E182F8EA0A30}" dt="2019-06-18T07:18:36.183" v="98" actId="14100"/>
          <ac:picMkLst>
            <pc:docMk/>
            <pc:sldMk cId="0" sldId="267"/>
            <ac:picMk id="5" creationId="{E9FE10E5-5EFF-4572-AFD1-D869755DB136}"/>
          </ac:picMkLst>
        </pc:picChg>
        <pc:picChg chg="add mod">
          <ac:chgData name="huber.marcel@student.dhbw-karlsruhe.de" userId="88e43f24fb816cd6" providerId="LiveId" clId="{9271F173-F33D-4332-9DE9-E182F8EA0A30}" dt="2019-06-18T07:18:46.344" v="99" actId="14826"/>
          <ac:picMkLst>
            <pc:docMk/>
            <pc:sldMk cId="0" sldId="267"/>
            <ac:picMk id="6" creationId="{42061B9E-122E-4976-8115-358CC8340FB9}"/>
          </ac:picMkLst>
        </pc:picChg>
      </pc:sldChg>
      <pc:sldChg chg="modAnim">
        <pc:chgData name="huber.marcel@student.dhbw-karlsruhe.de" userId="88e43f24fb816cd6" providerId="LiveId" clId="{9271F173-F33D-4332-9DE9-E182F8EA0A30}" dt="2019-06-19T05:51:13.614" v="374"/>
        <pc:sldMkLst>
          <pc:docMk/>
          <pc:sldMk cId="0" sldId="268"/>
        </pc:sldMkLst>
      </pc:sldChg>
      <pc:sldChg chg="modAnim">
        <pc:chgData name="huber.marcel@student.dhbw-karlsruhe.de" userId="88e43f24fb816cd6" providerId="LiveId" clId="{9271F173-F33D-4332-9DE9-E182F8EA0A30}" dt="2019-06-19T05:51:09.337" v="373"/>
        <pc:sldMkLst>
          <pc:docMk/>
          <pc:sldMk cId="0" sldId="269"/>
        </pc:sldMkLst>
      </pc:sldChg>
      <pc:sldChg chg="addSp modSp modAnim">
        <pc:chgData name="huber.marcel@student.dhbw-karlsruhe.de" userId="88e43f24fb816cd6" providerId="LiveId" clId="{9271F173-F33D-4332-9DE9-E182F8EA0A30}" dt="2019-06-18T10:33:15.277" v="371" actId="14100"/>
        <pc:sldMkLst>
          <pc:docMk/>
          <pc:sldMk cId="0" sldId="270"/>
        </pc:sldMkLst>
        <pc:picChg chg="add mod">
          <ac:chgData name="huber.marcel@student.dhbw-karlsruhe.de" userId="88e43f24fb816cd6" providerId="LiveId" clId="{9271F173-F33D-4332-9DE9-E182F8EA0A30}" dt="2019-06-18T10:33:15.277" v="371" actId="14100"/>
          <ac:picMkLst>
            <pc:docMk/>
            <pc:sldMk cId="0" sldId="270"/>
            <ac:picMk id="3" creationId="{FEA272BB-88A3-48E9-9E1D-B1235B0B6DEF}"/>
          </ac:picMkLst>
        </pc:picChg>
      </pc:sldChg>
      <pc:sldChg chg="addSp delSp modSp modAnim">
        <pc:chgData name="huber.marcel@student.dhbw-karlsruhe.de" userId="88e43f24fb816cd6" providerId="LiveId" clId="{9271F173-F33D-4332-9DE9-E182F8EA0A30}" dt="2019-06-18T10:32:50.176" v="367"/>
        <pc:sldMkLst>
          <pc:docMk/>
          <pc:sldMk cId="0" sldId="271"/>
        </pc:sldMkLst>
        <pc:picChg chg="add del mod">
          <ac:chgData name="huber.marcel@student.dhbw-karlsruhe.de" userId="88e43f24fb816cd6" providerId="LiveId" clId="{9271F173-F33D-4332-9DE9-E182F8EA0A30}" dt="2019-06-18T10:32:50.176" v="367"/>
          <ac:picMkLst>
            <pc:docMk/>
            <pc:sldMk cId="0" sldId="271"/>
            <ac:picMk id="4" creationId="{4C19F183-C6F9-4F68-9F0B-539D52A90CAE}"/>
          </ac:picMkLst>
        </pc:picChg>
      </pc:sldChg>
      <pc:sldChg chg="modSp">
        <pc:chgData name="huber.marcel@student.dhbw-karlsruhe.de" userId="88e43f24fb816cd6" providerId="LiveId" clId="{9271F173-F33D-4332-9DE9-E182F8EA0A30}" dt="2019-06-19T09:12:36.583" v="385" actId="313"/>
        <pc:sldMkLst>
          <pc:docMk/>
          <pc:sldMk cId="639961845" sldId="274"/>
        </pc:sldMkLst>
        <pc:spChg chg="mod">
          <ac:chgData name="huber.marcel@student.dhbw-karlsruhe.de" userId="88e43f24fb816cd6" providerId="LiveId" clId="{9271F173-F33D-4332-9DE9-E182F8EA0A30}" dt="2019-06-19T09:12:36.583" v="385" actId="313"/>
          <ac:spMkLst>
            <pc:docMk/>
            <pc:sldMk cId="639961845" sldId="274"/>
            <ac:spMk id="2" creationId="{5782BE59-4DB8-4554-84CC-157AC2A88A74}"/>
          </ac:spMkLst>
        </pc:spChg>
      </pc:sldChg>
      <pc:sldChg chg="modSp">
        <pc:chgData name="huber.marcel@student.dhbw-karlsruhe.de" userId="88e43f24fb816cd6" providerId="LiveId" clId="{9271F173-F33D-4332-9DE9-E182F8EA0A30}" dt="2019-06-19T09:12:29.662" v="384" actId="313"/>
        <pc:sldMkLst>
          <pc:docMk/>
          <pc:sldMk cId="2528703162" sldId="275"/>
        </pc:sldMkLst>
        <pc:spChg chg="mod">
          <ac:chgData name="huber.marcel@student.dhbw-karlsruhe.de" userId="88e43f24fb816cd6" providerId="LiveId" clId="{9271F173-F33D-4332-9DE9-E182F8EA0A30}" dt="2019-06-19T09:12:29.662" v="384" actId="313"/>
          <ac:spMkLst>
            <pc:docMk/>
            <pc:sldMk cId="2528703162" sldId="275"/>
            <ac:spMk id="2" creationId="{AC2E9372-AA8D-4B3C-A19D-031303964369}"/>
          </ac:spMkLst>
        </pc:spChg>
      </pc:sldChg>
      <pc:sldChg chg="modSp">
        <pc:chgData name="huber.marcel@student.dhbw-karlsruhe.de" userId="88e43f24fb816cd6" providerId="LiveId" clId="{9271F173-F33D-4332-9DE9-E182F8EA0A30}" dt="2019-06-19T09:13:57.299" v="389" actId="20577"/>
        <pc:sldMkLst>
          <pc:docMk/>
          <pc:sldMk cId="1686610324" sldId="277"/>
        </pc:sldMkLst>
        <pc:spChg chg="mod">
          <ac:chgData name="huber.marcel@student.dhbw-karlsruhe.de" userId="88e43f24fb816cd6" providerId="LiveId" clId="{9271F173-F33D-4332-9DE9-E182F8EA0A30}" dt="2019-06-19T09:13:57.299" v="389" actId="20577"/>
          <ac:spMkLst>
            <pc:docMk/>
            <pc:sldMk cId="1686610324" sldId="277"/>
            <ac:spMk id="9" creationId="{1B32B95D-E1B4-4BA3-AEC4-EDAC09BED83C}"/>
          </ac:spMkLst>
        </pc:spChg>
      </pc:sldChg>
      <pc:sldChg chg="delSp modAnim">
        <pc:chgData name="huber.marcel@student.dhbw-karlsruhe.de" userId="88e43f24fb816cd6" providerId="LiveId" clId="{9271F173-F33D-4332-9DE9-E182F8EA0A30}" dt="2019-06-18T10:16:08.698" v="272" actId="478"/>
        <pc:sldMkLst>
          <pc:docMk/>
          <pc:sldMk cId="2320053952" sldId="278"/>
        </pc:sldMkLst>
        <pc:picChg chg="del">
          <ac:chgData name="huber.marcel@student.dhbw-karlsruhe.de" userId="88e43f24fb816cd6" providerId="LiveId" clId="{9271F173-F33D-4332-9DE9-E182F8EA0A30}" dt="2019-06-18T10:16:08.698" v="272" actId="478"/>
          <ac:picMkLst>
            <pc:docMk/>
            <pc:sldMk cId="2320053952" sldId="278"/>
            <ac:picMk id="4" creationId="{82F7D142-BB1B-4DBD-BD92-49B10775B14A}"/>
          </ac:picMkLst>
        </pc:picChg>
      </pc:sldChg>
      <pc:sldChg chg="modAnim">
        <pc:chgData name="huber.marcel@student.dhbw-karlsruhe.de" userId="88e43f24fb816cd6" providerId="LiveId" clId="{9271F173-F33D-4332-9DE9-E182F8EA0A30}" dt="2019-06-18T07:30:33.490" v="155"/>
        <pc:sldMkLst>
          <pc:docMk/>
          <pc:sldMk cId="1532914431" sldId="279"/>
        </pc:sldMkLst>
      </pc:sldChg>
      <pc:sldChg chg="modSp">
        <pc:chgData name="huber.marcel@student.dhbw-karlsruhe.de" userId="88e43f24fb816cd6" providerId="LiveId" clId="{9271F173-F33D-4332-9DE9-E182F8EA0A30}" dt="2019-06-19T09:13:42.351" v="387" actId="20577"/>
        <pc:sldMkLst>
          <pc:docMk/>
          <pc:sldMk cId="2879098315" sldId="281"/>
        </pc:sldMkLst>
        <pc:spChg chg="mod">
          <ac:chgData name="huber.marcel@student.dhbw-karlsruhe.de" userId="88e43f24fb816cd6" providerId="LiveId" clId="{9271F173-F33D-4332-9DE9-E182F8EA0A30}" dt="2019-06-19T09:13:42.351" v="387" actId="20577"/>
          <ac:spMkLst>
            <pc:docMk/>
            <pc:sldMk cId="2879098315" sldId="281"/>
            <ac:spMk id="9" creationId="{1B32B95D-E1B4-4BA3-AEC4-EDAC09BED83C}"/>
          </ac:spMkLst>
        </pc:spChg>
      </pc:sldChg>
      <pc:sldChg chg="addSp delSp modSp mod modTransition modAnim modShow">
        <pc:chgData name="huber.marcel@student.dhbw-karlsruhe.de" userId="88e43f24fb816cd6" providerId="LiveId" clId="{9271F173-F33D-4332-9DE9-E182F8EA0A30}" dt="2019-06-19T09:19:40.636" v="399" actId="14100"/>
        <pc:sldMkLst>
          <pc:docMk/>
          <pc:sldMk cId="1371907837" sldId="282"/>
        </pc:sldMkLst>
        <pc:spChg chg="mod">
          <ac:chgData name="huber.marcel@student.dhbw-karlsruhe.de" userId="88e43f24fb816cd6" providerId="LiveId" clId="{9271F173-F33D-4332-9DE9-E182F8EA0A30}" dt="2019-06-19T09:19:40.636" v="399" actId="14100"/>
          <ac:spMkLst>
            <pc:docMk/>
            <pc:sldMk cId="1371907837" sldId="282"/>
            <ac:spMk id="3" creationId="{26C8F225-1A2C-4B52-B3FF-18C6CEAC20A1}"/>
          </ac:spMkLst>
        </pc:spChg>
        <pc:spChg chg="mod">
          <ac:chgData name="huber.marcel@student.dhbw-karlsruhe.de" userId="88e43f24fb816cd6" providerId="LiveId" clId="{9271F173-F33D-4332-9DE9-E182F8EA0A30}" dt="2019-06-19T09:19:12.386" v="393"/>
          <ac:spMkLst>
            <pc:docMk/>
            <pc:sldMk cId="1371907837" sldId="282"/>
            <ac:spMk id="4" creationId="{F0567C42-E930-42BA-801E-211BBDE1537C}"/>
          </ac:spMkLst>
        </pc:spChg>
        <pc:picChg chg="del">
          <ac:chgData name="huber.marcel@student.dhbw-karlsruhe.de" userId="88e43f24fb816cd6" providerId="LiveId" clId="{9271F173-F33D-4332-9DE9-E182F8EA0A30}" dt="2019-06-19T06:56:45.501" v="377" actId="478"/>
          <ac:picMkLst>
            <pc:docMk/>
            <pc:sldMk cId="1371907837" sldId="282"/>
            <ac:picMk id="2" creationId="{6DC3D267-5801-4740-8A99-BB816F0A8959}"/>
          </ac:picMkLst>
        </pc:picChg>
        <pc:picChg chg="del mod">
          <ac:chgData name="huber.marcel@student.dhbw-karlsruhe.de" userId="88e43f24fb816cd6" providerId="LiveId" clId="{9271F173-F33D-4332-9DE9-E182F8EA0A30}" dt="2019-06-19T06:56:53.104" v="379" actId="478"/>
          <ac:picMkLst>
            <pc:docMk/>
            <pc:sldMk cId="1371907837" sldId="282"/>
            <ac:picMk id="5" creationId="{74FA77D7-B71A-404C-A7B2-F2F26DAE2E8B}"/>
          </ac:picMkLst>
        </pc:picChg>
        <pc:picChg chg="add del mod">
          <ac:chgData name="huber.marcel@student.dhbw-karlsruhe.de" userId="88e43f24fb816cd6" providerId="LiveId" clId="{9271F173-F33D-4332-9DE9-E182F8EA0A30}" dt="2019-06-18T07:35:59.448" v="157" actId="478"/>
          <ac:picMkLst>
            <pc:docMk/>
            <pc:sldMk cId="1371907837" sldId="282"/>
            <ac:picMk id="6" creationId="{5755C513-0997-4729-8255-62B1A1B569D7}"/>
          </ac:picMkLst>
        </pc:picChg>
        <pc:picChg chg="add mod">
          <ac:chgData name="huber.marcel@student.dhbw-karlsruhe.de" userId="88e43f24fb816cd6" providerId="LiveId" clId="{9271F173-F33D-4332-9DE9-E182F8EA0A30}" dt="2019-06-18T07:36:12.281" v="160" actId="1076"/>
          <ac:picMkLst>
            <pc:docMk/>
            <pc:sldMk cId="1371907837" sldId="282"/>
            <ac:picMk id="8" creationId="{4EB65B7E-29D4-4777-A107-4F8BB21C8E5D}"/>
          </ac:picMkLst>
        </pc:picChg>
      </pc:sldChg>
      <pc:sldChg chg="modSp">
        <pc:chgData name="huber.marcel@student.dhbw-karlsruhe.de" userId="88e43f24fb816cd6" providerId="LiveId" clId="{9271F173-F33D-4332-9DE9-E182F8EA0A30}" dt="2019-06-18T10:31:16.115" v="364" actId="20577"/>
        <pc:sldMkLst>
          <pc:docMk/>
          <pc:sldMk cId="2793807469" sldId="283"/>
        </pc:sldMkLst>
        <pc:spChg chg="mod">
          <ac:chgData name="huber.marcel@student.dhbw-karlsruhe.de" userId="88e43f24fb816cd6" providerId="LiveId" clId="{9271F173-F33D-4332-9DE9-E182F8EA0A30}" dt="2019-06-18T10:31:16.115" v="364" actId="20577"/>
          <ac:spMkLst>
            <pc:docMk/>
            <pc:sldMk cId="2793807469" sldId="283"/>
            <ac:spMk id="2" creationId="{9E24BD07-24A5-4409-8EC4-C9EF039CDF41}"/>
          </ac:spMkLst>
        </pc:spChg>
      </pc:sldChg>
      <pc:sldChg chg="add del">
        <pc:chgData name="huber.marcel@student.dhbw-karlsruhe.de" userId="88e43f24fb816cd6" providerId="LiveId" clId="{9271F173-F33D-4332-9DE9-E182F8EA0A30}" dt="2019-06-18T07:10:41.400" v="80" actId="2696"/>
        <pc:sldMkLst>
          <pc:docMk/>
          <pc:sldMk cId="1857330652" sldId="284"/>
        </pc:sldMkLst>
      </pc:sldChg>
      <pc:sldChg chg="modSp add modAnim">
        <pc:chgData name="huber.marcel@student.dhbw-karlsruhe.de" userId="88e43f24fb816cd6" providerId="LiveId" clId="{9271F173-F33D-4332-9DE9-E182F8EA0A30}" dt="2019-06-18T08:18:47.115" v="190" actId="20577"/>
        <pc:sldMkLst>
          <pc:docMk/>
          <pc:sldMk cId="2390930848" sldId="284"/>
        </pc:sldMkLst>
        <pc:spChg chg="mod">
          <ac:chgData name="huber.marcel@student.dhbw-karlsruhe.de" userId="88e43f24fb816cd6" providerId="LiveId" clId="{9271F173-F33D-4332-9DE9-E182F8EA0A30}" dt="2019-06-18T08:18:47.115" v="190" actId="20577"/>
          <ac:spMkLst>
            <pc:docMk/>
            <pc:sldMk cId="2390930848" sldId="284"/>
            <ac:spMk id="2" creationId="{D92091E5-7163-4835-92DF-02CDB7F90D4E}"/>
          </ac:spMkLst>
        </pc:spChg>
        <pc:picChg chg="mod">
          <ac:chgData name="huber.marcel@student.dhbw-karlsruhe.de" userId="88e43f24fb816cd6" providerId="LiveId" clId="{9271F173-F33D-4332-9DE9-E182F8EA0A30}" dt="2019-06-18T07:11:16.588" v="83" actId="14826"/>
          <ac:picMkLst>
            <pc:docMk/>
            <pc:sldMk cId="2390930848" sldId="284"/>
            <ac:picMk id="5" creationId="{E9FE10E5-5EFF-4572-AFD1-D869755DB136}"/>
          </ac:picMkLst>
        </pc:picChg>
      </pc:sldChg>
      <pc:sldChg chg="modSp add modAnim">
        <pc:chgData name="huber.marcel@student.dhbw-karlsruhe.de" userId="88e43f24fb816cd6" providerId="LiveId" clId="{9271F173-F33D-4332-9DE9-E182F8EA0A30}" dt="2019-06-18T08:18:52.693" v="196" actId="20577"/>
        <pc:sldMkLst>
          <pc:docMk/>
          <pc:sldMk cId="4081392932" sldId="285"/>
        </pc:sldMkLst>
        <pc:spChg chg="mod">
          <ac:chgData name="huber.marcel@student.dhbw-karlsruhe.de" userId="88e43f24fb816cd6" providerId="LiveId" clId="{9271F173-F33D-4332-9DE9-E182F8EA0A30}" dt="2019-06-18T08:18:52.693" v="196" actId="20577"/>
          <ac:spMkLst>
            <pc:docMk/>
            <pc:sldMk cId="4081392932" sldId="285"/>
            <ac:spMk id="2" creationId="{D92091E5-7163-4835-92DF-02CDB7F90D4E}"/>
          </ac:spMkLst>
        </pc:spChg>
        <pc:picChg chg="mod">
          <ac:chgData name="huber.marcel@student.dhbw-karlsruhe.de" userId="88e43f24fb816cd6" providerId="LiveId" clId="{9271F173-F33D-4332-9DE9-E182F8EA0A30}" dt="2019-06-18T07:11:36.800" v="84" actId="14826"/>
          <ac:picMkLst>
            <pc:docMk/>
            <pc:sldMk cId="4081392932" sldId="285"/>
            <ac:picMk id="5" creationId="{E9FE10E5-5EFF-4572-AFD1-D869755DB136}"/>
          </ac:picMkLst>
        </pc:picChg>
      </pc:sldChg>
      <pc:sldChg chg="add del">
        <pc:chgData name="huber.marcel@student.dhbw-karlsruhe.de" userId="88e43f24fb816cd6" providerId="LiveId" clId="{9271F173-F33D-4332-9DE9-E182F8EA0A30}" dt="2019-06-18T07:10:41.397" v="79" actId="2696"/>
        <pc:sldMkLst>
          <pc:docMk/>
          <pc:sldMk cId="4206891464" sldId="285"/>
        </pc:sldMkLst>
      </pc:sldChg>
      <pc:sldChg chg="modSp add modAnim">
        <pc:chgData name="huber.marcel@student.dhbw-karlsruhe.de" userId="88e43f24fb816cd6" providerId="LiveId" clId="{9271F173-F33D-4332-9DE9-E182F8EA0A30}" dt="2019-06-18T08:18:56.838" v="200" actId="20577"/>
        <pc:sldMkLst>
          <pc:docMk/>
          <pc:sldMk cId="3214750510" sldId="286"/>
        </pc:sldMkLst>
        <pc:spChg chg="mod">
          <ac:chgData name="huber.marcel@student.dhbw-karlsruhe.de" userId="88e43f24fb816cd6" providerId="LiveId" clId="{9271F173-F33D-4332-9DE9-E182F8EA0A30}" dt="2019-06-18T08:18:56.838" v="200" actId="20577"/>
          <ac:spMkLst>
            <pc:docMk/>
            <pc:sldMk cId="3214750510" sldId="286"/>
            <ac:spMk id="2" creationId="{D92091E5-7163-4835-92DF-02CDB7F90D4E}"/>
          </ac:spMkLst>
        </pc:spChg>
        <pc:picChg chg="mod">
          <ac:chgData name="huber.marcel@student.dhbw-karlsruhe.de" userId="88e43f24fb816cd6" providerId="LiveId" clId="{9271F173-F33D-4332-9DE9-E182F8EA0A30}" dt="2019-06-18T07:13:59.704" v="86" actId="14826"/>
          <ac:picMkLst>
            <pc:docMk/>
            <pc:sldMk cId="3214750510" sldId="286"/>
            <ac:picMk id="5" creationId="{E9FE10E5-5EFF-4572-AFD1-D869755DB136}"/>
          </ac:picMkLst>
        </pc:picChg>
      </pc:sldChg>
      <pc:sldChg chg="modSp add modAnim">
        <pc:chgData name="huber.marcel@student.dhbw-karlsruhe.de" userId="88e43f24fb816cd6" providerId="LiveId" clId="{9271F173-F33D-4332-9DE9-E182F8EA0A30}" dt="2019-06-18T08:18:40.770" v="186" actId="20577"/>
        <pc:sldMkLst>
          <pc:docMk/>
          <pc:sldMk cId="1360129100" sldId="287"/>
        </pc:sldMkLst>
        <pc:spChg chg="mod">
          <ac:chgData name="huber.marcel@student.dhbw-karlsruhe.de" userId="88e43f24fb816cd6" providerId="LiveId" clId="{9271F173-F33D-4332-9DE9-E182F8EA0A30}" dt="2019-06-18T08:18:40.770" v="186" actId="20577"/>
          <ac:spMkLst>
            <pc:docMk/>
            <pc:sldMk cId="1360129100" sldId="287"/>
            <ac:spMk id="2" creationId="{D92091E5-7163-4835-92DF-02CDB7F90D4E}"/>
          </ac:spMkLst>
        </pc:spChg>
      </pc:sldChg>
      <pc:sldChg chg="modSp add modAnim">
        <pc:chgData name="huber.marcel@student.dhbw-karlsruhe.de" userId="88e43f24fb816cd6" providerId="LiveId" clId="{9271F173-F33D-4332-9DE9-E182F8EA0A30}" dt="2019-06-18T08:19:01.877" v="204" actId="20577"/>
        <pc:sldMkLst>
          <pc:docMk/>
          <pc:sldMk cId="2120383315" sldId="288"/>
        </pc:sldMkLst>
        <pc:spChg chg="mod">
          <ac:chgData name="huber.marcel@student.dhbw-karlsruhe.de" userId="88e43f24fb816cd6" providerId="LiveId" clId="{9271F173-F33D-4332-9DE9-E182F8EA0A30}" dt="2019-06-18T08:19:01.877" v="204" actId="20577"/>
          <ac:spMkLst>
            <pc:docMk/>
            <pc:sldMk cId="2120383315" sldId="288"/>
            <ac:spMk id="2" creationId="{D92091E5-7163-4835-92DF-02CDB7F90D4E}"/>
          </ac:spMkLst>
        </pc:spChg>
        <pc:picChg chg="mod">
          <ac:chgData name="huber.marcel@student.dhbw-karlsruhe.de" userId="88e43f24fb816cd6" providerId="LiveId" clId="{9271F173-F33D-4332-9DE9-E182F8EA0A30}" dt="2019-06-18T07:19:54.359" v="108" actId="14826"/>
          <ac:picMkLst>
            <pc:docMk/>
            <pc:sldMk cId="2120383315" sldId="288"/>
            <ac:picMk id="5" creationId="{E9FE10E5-5EFF-4572-AFD1-D869755DB136}"/>
          </ac:picMkLst>
        </pc:picChg>
      </pc:sldChg>
      <pc:sldChg chg="add ord">
        <pc:chgData name="huber.marcel@student.dhbw-karlsruhe.de" userId="88e43f24fb816cd6" providerId="LiveId" clId="{9271F173-F33D-4332-9DE9-E182F8EA0A30}" dt="2019-06-18T10:16:23.865" v="274"/>
        <pc:sldMkLst>
          <pc:docMk/>
          <pc:sldMk cId="4039712287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CC8B565-2E27-412C-85C3-8EE6101DDE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882E0E-57EA-4E00-9B2A-83E49C510AF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3D6914F-6CCF-43E6-B0AA-CA35C0BDC39A}" type="datetime1">
              <a:rPr lang="de-DE"/>
              <a:pPr lvl="0"/>
              <a:t>02.07.2019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52BF9EF3-A2A0-495C-A9F9-2F14705AFB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FA37E3D7-D3E2-442E-B304-34DCE24D4C7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69A7EB-9B91-4A12-8100-34629D4726D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5B69BE-0EE6-4DB1-A27C-043CF452DA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91642B2-B9B1-4CC6-B710-C8419F09B3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2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7">
            <a:extLst>
              <a:ext uri="{FF2B5EF4-FFF2-40B4-BE49-F238E27FC236}">
                <a16:creationId xmlns:a16="http://schemas.microsoft.com/office/drawing/2014/main" id="{330E9B0C-54FE-4DA6-A59E-821B440B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1" y="609301"/>
            <a:ext cx="6668966" cy="13337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18">
            <a:extLst>
              <a:ext uri="{FF2B5EF4-FFF2-40B4-BE49-F238E27FC236}">
                <a16:creationId xmlns:a16="http://schemas.microsoft.com/office/drawing/2014/main" id="{29A61BFF-02BD-488A-BF0C-AEBD3EDBB65C}"/>
              </a:ext>
            </a:extLst>
          </p:cNvPr>
          <p:cNvSpPr/>
          <p:nvPr/>
        </p:nvSpPr>
        <p:spPr>
          <a:xfrm>
            <a:off x="0" y="4712680"/>
            <a:ext cx="9144000" cy="644478"/>
          </a:xfrm>
          <a:prstGeom prst="rect">
            <a:avLst/>
          </a:prstGeom>
          <a:solidFill>
            <a:srgbClr val="7380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hteck 19">
            <a:extLst>
              <a:ext uri="{FF2B5EF4-FFF2-40B4-BE49-F238E27FC236}">
                <a16:creationId xmlns:a16="http://schemas.microsoft.com/office/drawing/2014/main" id="{FEAC3F07-3D72-4DAA-83D0-EA14D1283607}"/>
              </a:ext>
            </a:extLst>
          </p:cNvPr>
          <p:cNvSpPr/>
          <p:nvPr/>
        </p:nvSpPr>
        <p:spPr>
          <a:xfrm>
            <a:off x="0" y="5357149"/>
            <a:ext cx="9144000" cy="325316"/>
          </a:xfrm>
          <a:prstGeom prst="rect">
            <a:avLst/>
          </a:prstGeom>
          <a:solidFill>
            <a:srgbClr val="A4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hteck 20">
            <a:extLst>
              <a:ext uri="{FF2B5EF4-FFF2-40B4-BE49-F238E27FC236}">
                <a16:creationId xmlns:a16="http://schemas.microsoft.com/office/drawing/2014/main" id="{1D7544AE-4605-4EAD-B51E-746F64F50335}"/>
              </a:ext>
            </a:extLst>
          </p:cNvPr>
          <p:cNvSpPr/>
          <p:nvPr/>
        </p:nvSpPr>
        <p:spPr>
          <a:xfrm>
            <a:off x="0" y="5682465"/>
            <a:ext cx="9144000" cy="644478"/>
          </a:xfrm>
          <a:prstGeom prst="rect">
            <a:avLst/>
          </a:prstGeom>
          <a:solidFill>
            <a:srgbClr val="E2001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feld 21">
            <a:extLst>
              <a:ext uri="{FF2B5EF4-FFF2-40B4-BE49-F238E27FC236}">
                <a16:creationId xmlns:a16="http://schemas.microsoft.com/office/drawing/2014/main" id="{8197ABF0-971A-40F0-AC90-7A97A9D4738E}"/>
              </a:ext>
            </a:extLst>
          </p:cNvPr>
          <p:cNvSpPr txBox="1"/>
          <p:nvPr/>
        </p:nvSpPr>
        <p:spPr>
          <a:xfrm>
            <a:off x="2540980" y="5357149"/>
            <a:ext cx="4062048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dhbwiewarsessen.wordpress.com</a:t>
            </a:r>
            <a:endParaRPr lang="de-DE" sz="14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extfeld 22">
            <a:extLst>
              <a:ext uri="{FF2B5EF4-FFF2-40B4-BE49-F238E27FC236}">
                <a16:creationId xmlns:a16="http://schemas.microsoft.com/office/drawing/2014/main" id="{BCFBA064-E92B-4471-881F-592B977BED64}"/>
              </a:ext>
            </a:extLst>
          </p:cNvPr>
          <p:cNvSpPr txBox="1"/>
          <p:nvPr/>
        </p:nvSpPr>
        <p:spPr>
          <a:xfrm>
            <a:off x="1783125" y="2268416"/>
            <a:ext cx="5577748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Hasan Ünalan, Luis Haider, Marcel Huber, Thimo von Rauchhaupt</a:t>
            </a: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910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4FCB-BF76-4364-BC04-089DA396D0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48EEA9-B49F-49D4-B73D-450C502B5D3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F888F-5567-4D80-B7CF-83E9972297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CBA3DC-5E04-45F1-B0AF-72EC70C358B2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E3627A-754E-4C17-9E7B-2CCF75B887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3BB13-9B20-4F9B-A7E6-A5E83A027D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C0642-3BFB-4B55-B497-7C0761B0F38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8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82C532-4AA9-47D3-8A8D-7635016BF04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5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3544DF-1FB5-458C-9960-AA9EF3645FF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0" y="365129"/>
            <a:ext cx="580072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F7B2F-7409-4F32-8EEC-48EEBD008A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BB5758-4D90-4835-8174-5E5FD06128CA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28904-61CE-4304-AD93-250AD7E7A2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9C162-39ED-49EE-856D-50AE20E142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43427C-F93A-45DD-BD21-22CE0A70AE0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3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B8E45309-BBDB-442A-A499-5DE9198D79DF}"/>
              </a:ext>
            </a:extLst>
          </p:cNvPr>
          <p:cNvSpPr txBox="1"/>
          <p:nvPr/>
        </p:nvSpPr>
        <p:spPr>
          <a:xfrm>
            <a:off x="6673364" y="480050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67D814-4854-47AE-AD25-8B849356E9A8}" type="datetime2">
              <a:rPr lang="en-GB" sz="10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Tuesday, 02 July 2019</a:t>
            </a:fld>
            <a:endParaRPr lang="en-GB" sz="10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65B80CF3-5D8D-4A2E-B327-307792C82747}"/>
              </a:ext>
            </a:extLst>
          </p:cNvPr>
          <p:cNvSpPr txBox="1"/>
          <p:nvPr/>
        </p:nvSpPr>
        <p:spPr>
          <a:xfrm>
            <a:off x="6673364" y="6234735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2CBF76-AB56-47BE-BF53-E5241BE27B09}" type="slidenum">
              <a:t>‹Nr.›</a:t>
            </a:fld>
            <a:endParaRPr lang="de-DE" sz="9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4" name="Gerader Verbinder 10">
            <a:extLst>
              <a:ext uri="{FF2B5EF4-FFF2-40B4-BE49-F238E27FC236}">
                <a16:creationId xmlns:a16="http://schemas.microsoft.com/office/drawing/2014/main" id="{85CF8173-F2BB-4668-9535-E7EFAFD75538}"/>
              </a:ext>
            </a:extLst>
          </p:cNvPr>
          <p:cNvCxnSpPr/>
          <p:nvPr/>
        </p:nvCxnSpPr>
        <p:spPr>
          <a:xfrm>
            <a:off x="3789483" y="792885"/>
            <a:ext cx="4941281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pic>
        <p:nvPicPr>
          <p:cNvPr id="5" name="Grafik 11">
            <a:extLst>
              <a:ext uri="{FF2B5EF4-FFF2-40B4-BE49-F238E27FC236}">
                <a16:creationId xmlns:a16="http://schemas.microsoft.com/office/drawing/2014/main" id="{86A518A1-D4CB-4A1D-9572-CDFD336C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46" y="382722"/>
            <a:ext cx="3222373" cy="6444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feld 12">
            <a:extLst>
              <a:ext uri="{FF2B5EF4-FFF2-40B4-BE49-F238E27FC236}">
                <a16:creationId xmlns:a16="http://schemas.microsoft.com/office/drawing/2014/main" id="{C57A0364-855E-4C88-868D-2059B99029C6}"/>
              </a:ext>
            </a:extLst>
          </p:cNvPr>
          <p:cNvSpPr txBox="1"/>
          <p:nvPr/>
        </p:nvSpPr>
        <p:spPr>
          <a:xfrm>
            <a:off x="4948952" y="779763"/>
            <a:ext cx="3781802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767171"/>
                </a:solidFill>
                <a:uFillTx/>
                <a:latin typeface="Calibri"/>
              </a:rPr>
              <a:t>Grundlagen des Software Engeneering, Prof. Kay Margarethe Berkling</a:t>
            </a:r>
          </a:p>
        </p:txBody>
      </p:sp>
      <p:cxnSp>
        <p:nvCxnSpPr>
          <p:cNvPr id="7" name="Gerader Verbinder 13">
            <a:extLst>
              <a:ext uri="{FF2B5EF4-FFF2-40B4-BE49-F238E27FC236}">
                <a16:creationId xmlns:a16="http://schemas.microsoft.com/office/drawing/2014/main" id="{7982F728-A275-4960-8E8E-01110B3DDA84}"/>
              </a:ext>
            </a:extLst>
          </p:cNvPr>
          <p:cNvCxnSpPr/>
          <p:nvPr/>
        </p:nvCxnSpPr>
        <p:spPr>
          <a:xfrm>
            <a:off x="413235" y="6238256"/>
            <a:ext cx="8317529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sp>
        <p:nvSpPr>
          <p:cNvPr id="8" name="Rechteck 14">
            <a:extLst>
              <a:ext uri="{FF2B5EF4-FFF2-40B4-BE49-F238E27FC236}">
                <a16:creationId xmlns:a16="http://schemas.microsoft.com/office/drawing/2014/main" id="{9BE2AAB0-C68F-4C54-8E67-773AE7308AAC}"/>
              </a:ext>
            </a:extLst>
          </p:cNvPr>
          <p:cNvSpPr/>
          <p:nvPr/>
        </p:nvSpPr>
        <p:spPr>
          <a:xfrm>
            <a:off x="0" y="0"/>
            <a:ext cx="9144000" cy="254980"/>
          </a:xfrm>
          <a:prstGeom prst="rect">
            <a:avLst/>
          </a:prstGeom>
          <a:solidFill>
            <a:srgbClr val="D0CEC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hteck 15">
            <a:extLst>
              <a:ext uri="{FF2B5EF4-FFF2-40B4-BE49-F238E27FC236}">
                <a16:creationId xmlns:a16="http://schemas.microsoft.com/office/drawing/2014/main" id="{3DDC5507-3324-4F74-BBC0-F550F4A0B22D}"/>
              </a:ext>
            </a:extLst>
          </p:cNvPr>
          <p:cNvSpPr/>
          <p:nvPr/>
        </p:nvSpPr>
        <p:spPr>
          <a:xfrm>
            <a:off x="0" y="6604610"/>
            <a:ext cx="9144000" cy="254980"/>
          </a:xfrm>
          <a:prstGeom prst="rect">
            <a:avLst/>
          </a:prstGeom>
          <a:solidFill>
            <a:srgbClr val="D0CEC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335029F9-D053-4D2F-BF7A-7E277BB5E7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6">
            <a:extLst>
              <a:ext uri="{FF2B5EF4-FFF2-40B4-BE49-F238E27FC236}">
                <a16:creationId xmlns:a16="http://schemas.microsoft.com/office/drawing/2014/main" id="{C4CAA0C8-B8B7-4BF0-90B7-AE9BA789073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>
            <a:lvl1pPr marL="0" indent="0">
              <a:buNone/>
              <a:defRPr sz="3000">
                <a:solidFill>
                  <a:srgbClr val="E52437"/>
                </a:solidFill>
              </a:defRPr>
            </a:lvl1pPr>
          </a:lstStyle>
          <a:p>
            <a:pPr lvl="0"/>
            <a:r>
              <a:rPr lang="de-DE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35758809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E34E3-04F8-465D-9C8D-F95BC7BE0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08363B-1BAB-46B0-A5F8-FDA9ECFDE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 indent="0">
              <a:buNone/>
              <a:defRPr sz="18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A5819-55A2-42C8-ADF3-6ABDB4796D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BBC911-97DB-4072-8713-D3F670925AA6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B177D-1ACA-43EB-A71A-2E4F3F465A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F4B47-09FB-44DC-915D-80B68229E8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7EE9BC-B9E1-418D-8EAB-C22E2AE220F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3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CADAB-A45D-4401-A0D0-6A30685F6A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1D442-2640-43DE-8705-FF5F990BB9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8CBEDA-E01A-4C80-B91A-70B90D3520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83FB62-E3FF-4E2A-9819-1338AA21D5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63BAA5-80E2-4F65-950A-23C1A523C334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867B17-C457-47AB-B079-282E73D034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91752-0D2B-4A46-BA56-8CC16D2BAB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24F311-6C73-458A-856D-F940B3B4DE1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2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A274-5F62-4A4F-BC86-390E353DE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568BB8-C9DA-40A2-B311-2F09E4704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8" y="1681160"/>
            <a:ext cx="3868341" cy="823910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85289F-0DD8-435F-9037-781D430E659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8" y="2505071"/>
            <a:ext cx="386834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373A35-4E4D-4250-B693-02739F7FC6F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388" cy="823910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B23B78-1A27-4AB6-A5DB-520B288DC66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3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FC61DD-ED5A-4C58-B349-2CAC607BE8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1E934F-5BF2-4103-A951-8502AE9EB9D4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1EEDD-3F70-4893-B861-0A74ADEBA9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FD334F-D02E-436A-97F9-09CC896B38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19C7D7-67CA-4E22-A09F-F303DF9ADF5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DFDCE-634F-4EF7-9B49-BE64379AFB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BBA120-DD62-449C-A60F-45666290B5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B130B-97FA-43B6-A1BF-09CF826201AD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320639-91DF-42E3-81C0-CEB92E3260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6B7BC-E915-47E8-B944-AFE17E55BB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8B2E5F-94DE-4520-87F4-C09FE8E3EE0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9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5E28B3-97FB-43D6-8C9B-8D7BCD139D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089A8-4FEA-48A1-8009-9BB32D84A55D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20B5FA-9573-4618-87AA-386F9C54E9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913069-E4A6-4628-AF4E-EBC58EAC10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B718A9-B989-4B39-B248-5C5005B024C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10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B1DCE-402E-48FC-9150-26CA8D6E9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7795F8-438A-4202-A0F0-A73B9446D7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D6EF3D-7521-4C6B-8337-B056AA16EBE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CBFFC5-7A4C-43E0-89B3-C671CA2E35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8F51EF-DBF8-4953-8CBC-63379FCF852D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5DE852-BB3F-4673-A17B-C1155B7582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F4DB3-D787-4542-A467-B9FFF4BC05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AFE7B2-8CB2-4DC1-9077-2E61BF6AC85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40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36EFA-7B09-40D9-9DEC-9B21939B1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CF8C95-A083-4CF3-A7A9-5AF27EFB314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AD5AA3-927E-49D7-B008-799FE9AE9E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BD4D85-E570-4FE7-B0BE-C7726F238C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E54B92-C38B-4E81-BCB5-B0C211F73C4F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369FF-463A-4F41-A323-FD0B75FE89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E88BF-83B7-4C8B-AF53-56E458A62E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A17C18-51DA-4A9F-BA7C-FFDB96D5A00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6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66C7BD-E3F2-4A8D-903E-93ABB1BFE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635669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16F57E-8FCA-4CDB-8213-916687781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3050932"/>
            <a:ext cx="7886700" cy="31260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A3170-C04A-4AEB-9C49-763E724266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1B150F0-2221-4F6D-BB12-601CE5D6B83F}" type="datetime2">
              <a:rPr lang="en-GB"/>
              <a:pPr lvl="0"/>
              <a:t>Tuesday, 02 July 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E959CF-441F-4009-8F0E-3171D29913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49" y="6356351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049C-05AB-4A87-B6D5-94C90CC0A8A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9A31A33-D2AE-4B15-92FF-36B147264C5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33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de-DE" sz="21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de-DE" sz="15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de-DE" sz="135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de-DE" sz="135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6zfUB4FoF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f5BmsZEIx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CD154BD-7BCC-443D-8C47-19BDDD16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02" y="3112084"/>
            <a:ext cx="5013795" cy="2992879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B32B95D-E1B4-4BA3-AEC4-EDAC09BED8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r>
              <a:rPr lang="de-DE" err="1"/>
              <a:t>Function</a:t>
            </a:r>
            <a:r>
              <a:rPr lang="de-DE"/>
              <a:t> Points </a:t>
            </a:r>
            <a:r>
              <a:rPr lang="de-DE" err="1"/>
              <a:t>calculated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UC</a:t>
            </a:r>
          </a:p>
          <a:p>
            <a:r>
              <a:rPr lang="de-DE"/>
              <a:t>Time-</a:t>
            </a:r>
            <a:r>
              <a:rPr lang="de-DE" err="1"/>
              <a:t>Estimation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time </a:t>
            </a:r>
            <a:r>
              <a:rPr lang="de-DE" err="1"/>
              <a:t>spent</a:t>
            </a:r>
            <a:r>
              <a:rPr lang="de-DE"/>
              <a:t> in </a:t>
            </a:r>
            <a:r>
              <a:rPr lang="de-DE" err="1"/>
              <a:t>previous</a:t>
            </a:r>
            <a:r>
              <a:rPr lang="de-DE"/>
              <a:t> Semester</a:t>
            </a:r>
          </a:p>
          <a:p>
            <a:endParaRPr lang="en-GB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A34C0A1-E563-4054-A363-6B23BE1020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78" y="1370008"/>
            <a:ext cx="8321670" cy="72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>
                <a:solidFill>
                  <a:srgbClr val="FF0000"/>
                </a:solidFill>
              </a:rPr>
              <a:t>Cost-Estimation</a:t>
            </a:r>
            <a:endParaRPr lang="en-GB" sz="3000"/>
          </a:p>
        </p:txBody>
      </p:sp>
    </p:spTree>
    <p:extLst>
      <p:ext uri="{BB962C8B-B14F-4D97-AF65-F5344CB8AC3E}">
        <p14:creationId xmlns:p14="http://schemas.microsoft.com/office/powerpoint/2010/main" val="16866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B32B95D-E1B4-4BA3-AEC4-EDAC09BED8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r>
              <a:rPr lang="de-DE"/>
              <a:t>FP-</a:t>
            </a:r>
            <a:r>
              <a:rPr lang="de-DE" err="1"/>
              <a:t>Estimation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Calculator</a:t>
            </a:r>
            <a:endParaRPr lang="de-DE"/>
          </a:p>
          <a:p>
            <a:r>
              <a:rPr lang="de-DE"/>
              <a:t>Time-</a:t>
            </a:r>
            <a:r>
              <a:rPr lang="de-DE" err="1"/>
              <a:t>Estimation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time </a:t>
            </a:r>
            <a:r>
              <a:rPr lang="de-DE" err="1"/>
              <a:t>spent</a:t>
            </a:r>
            <a:r>
              <a:rPr lang="de-DE"/>
              <a:t> in </a:t>
            </a:r>
            <a:r>
              <a:rPr lang="de-DE" err="1"/>
              <a:t>previous</a:t>
            </a:r>
            <a:r>
              <a:rPr lang="de-DE"/>
              <a:t> Semester</a:t>
            </a:r>
          </a:p>
          <a:p>
            <a:endParaRPr lang="en-GB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A34C0A1-E563-4054-A363-6B23BE1020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78" y="1370008"/>
            <a:ext cx="8321670" cy="72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>
                <a:solidFill>
                  <a:srgbClr val="FF0000"/>
                </a:solidFill>
              </a:rPr>
              <a:t>Cost-Estimation</a:t>
            </a:r>
            <a:endParaRPr lang="en-GB" sz="3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4E5D69-4133-46A1-8AA4-554BE916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45" y="3775430"/>
            <a:ext cx="7231669" cy="9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091E5-7163-4835-92DF-02CDB7F90D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Register, Login, Logout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140C-3462-48BA-AB99-B47A0C934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2800">
                <a:solidFill>
                  <a:srgbClr val="FF0000"/>
                </a:solidFill>
              </a:rPr>
              <a:t>Extend of functionality	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FE10E5-5EFF-4572-AFD1-D869755D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3628" y="1373322"/>
            <a:ext cx="2366980" cy="4733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61B9E-122E-4976-8115-358CC8340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1108" y="1369013"/>
            <a:ext cx="2366980" cy="473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091E5-7163-4835-92DF-02CDB7F90D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Register, Login, Logout</a:t>
            </a:r>
          </a:p>
          <a:p>
            <a:pPr lvl="0"/>
            <a:r>
              <a:rPr lang="de-DE"/>
              <a:t>Show </a:t>
            </a:r>
            <a:r>
              <a:rPr lang="de-DE" err="1"/>
              <a:t>meals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day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140C-3462-48BA-AB99-B47A0C934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2800">
                <a:solidFill>
                  <a:srgbClr val="FF0000"/>
                </a:solidFill>
              </a:rPr>
              <a:t>Extend of functionality	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FE10E5-5EFF-4572-AFD1-D869755D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654" y="1370008"/>
            <a:ext cx="2366980" cy="4733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12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091E5-7163-4835-92DF-02CDB7F90D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Register, Login, Logout</a:t>
            </a:r>
          </a:p>
          <a:p>
            <a:pPr lvl="0"/>
            <a:r>
              <a:rPr lang="de-DE"/>
              <a:t>Show </a:t>
            </a:r>
            <a:r>
              <a:rPr lang="de-DE" err="1"/>
              <a:t>meals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day</a:t>
            </a:r>
            <a:endParaRPr lang="de-DE"/>
          </a:p>
          <a:p>
            <a:pPr lvl="0"/>
            <a:r>
              <a:rPr lang="de-DE"/>
              <a:t>Create </a:t>
            </a:r>
            <a:r>
              <a:rPr lang="de-DE" err="1"/>
              <a:t>rating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140C-3462-48BA-AB99-B47A0C934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2800">
                <a:solidFill>
                  <a:srgbClr val="FF0000"/>
                </a:solidFill>
              </a:rPr>
              <a:t>Extend of functionality	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FE10E5-5EFF-4572-AFD1-D869755D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654" y="1370008"/>
            <a:ext cx="2366980" cy="473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93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091E5-7163-4835-92DF-02CDB7F90D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Register, Login, Logout</a:t>
            </a:r>
          </a:p>
          <a:p>
            <a:pPr lvl="0"/>
            <a:r>
              <a:rPr lang="de-DE"/>
              <a:t>Show </a:t>
            </a:r>
            <a:r>
              <a:rPr lang="de-DE" err="1"/>
              <a:t>meals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day</a:t>
            </a:r>
            <a:endParaRPr lang="de-DE"/>
          </a:p>
          <a:p>
            <a:pPr lvl="0"/>
            <a:r>
              <a:rPr lang="de-DE"/>
              <a:t>Create </a:t>
            </a:r>
            <a:r>
              <a:rPr lang="de-DE" err="1"/>
              <a:t>rating</a:t>
            </a:r>
            <a:endParaRPr lang="de-DE"/>
          </a:p>
          <a:p>
            <a:pPr lvl="0"/>
            <a:r>
              <a:rPr lang="de-DE"/>
              <a:t>Show all </a:t>
            </a:r>
            <a:r>
              <a:rPr lang="de-DE" err="1"/>
              <a:t>ratings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140C-3462-48BA-AB99-B47A0C934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2800">
                <a:solidFill>
                  <a:srgbClr val="FF0000"/>
                </a:solidFill>
              </a:rPr>
              <a:t>Extend of functionality	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FE10E5-5EFF-4572-AFD1-D869755D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654" y="1370008"/>
            <a:ext cx="2366980" cy="473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39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091E5-7163-4835-92DF-02CDB7F90D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Register, Login, Logout</a:t>
            </a:r>
          </a:p>
          <a:p>
            <a:pPr lvl="0"/>
            <a:r>
              <a:rPr lang="de-DE"/>
              <a:t>Show </a:t>
            </a:r>
            <a:r>
              <a:rPr lang="de-DE" err="1"/>
              <a:t>meals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day</a:t>
            </a:r>
            <a:endParaRPr lang="de-DE"/>
          </a:p>
          <a:p>
            <a:pPr lvl="0"/>
            <a:r>
              <a:rPr lang="de-DE"/>
              <a:t>Create </a:t>
            </a:r>
            <a:r>
              <a:rPr lang="de-DE" err="1"/>
              <a:t>rating</a:t>
            </a:r>
            <a:endParaRPr lang="de-DE"/>
          </a:p>
          <a:p>
            <a:pPr lvl="0"/>
            <a:r>
              <a:rPr lang="de-DE"/>
              <a:t>Show all </a:t>
            </a:r>
            <a:r>
              <a:rPr lang="de-DE" err="1"/>
              <a:t>ratings</a:t>
            </a:r>
            <a:endParaRPr lang="de-DE"/>
          </a:p>
          <a:p>
            <a:r>
              <a:rPr lang="de-DE"/>
              <a:t>Show own </a:t>
            </a:r>
            <a:r>
              <a:rPr lang="de-DE" err="1"/>
              <a:t>ratings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140C-3462-48BA-AB99-B47A0C934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2800">
                <a:solidFill>
                  <a:srgbClr val="FF0000"/>
                </a:solidFill>
              </a:rPr>
              <a:t>Extend of functionality	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FE10E5-5EFF-4572-AFD1-D869755D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654" y="1370008"/>
            <a:ext cx="2366980" cy="473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75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091E5-7163-4835-92DF-02CDB7F90D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Register, Login, Logout</a:t>
            </a:r>
          </a:p>
          <a:p>
            <a:pPr lvl="0"/>
            <a:r>
              <a:rPr lang="de-DE"/>
              <a:t>Show </a:t>
            </a:r>
            <a:r>
              <a:rPr lang="de-DE" err="1"/>
              <a:t>meals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day</a:t>
            </a:r>
            <a:endParaRPr lang="de-DE"/>
          </a:p>
          <a:p>
            <a:pPr lvl="0"/>
            <a:r>
              <a:rPr lang="de-DE"/>
              <a:t>Create </a:t>
            </a:r>
            <a:r>
              <a:rPr lang="de-DE" err="1"/>
              <a:t>rating</a:t>
            </a:r>
            <a:endParaRPr lang="de-DE"/>
          </a:p>
          <a:p>
            <a:pPr lvl="0"/>
            <a:r>
              <a:rPr lang="de-DE"/>
              <a:t>Show all </a:t>
            </a:r>
            <a:r>
              <a:rPr lang="de-DE" err="1"/>
              <a:t>ratings</a:t>
            </a:r>
            <a:endParaRPr lang="de-DE"/>
          </a:p>
          <a:p>
            <a:r>
              <a:rPr lang="de-DE"/>
              <a:t>Show own </a:t>
            </a:r>
            <a:r>
              <a:rPr lang="de-DE" err="1"/>
              <a:t>ratings</a:t>
            </a:r>
            <a:endParaRPr lang="de-DE"/>
          </a:p>
          <a:p>
            <a:r>
              <a:rPr lang="de-DE"/>
              <a:t>Edit/Delete </a:t>
            </a:r>
            <a:r>
              <a:rPr lang="de-DE" err="1"/>
              <a:t>ratings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140C-3462-48BA-AB99-B47A0C934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2800">
                <a:solidFill>
                  <a:srgbClr val="FF0000"/>
                </a:solidFill>
              </a:rPr>
              <a:t>Extend of functionality	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FE10E5-5EFF-4572-AFD1-D869755D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654" y="1370008"/>
            <a:ext cx="2366980" cy="473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38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8EAB19D-45CA-413C-8860-1BA567D058D8}"/>
              </a:ext>
            </a:extLst>
          </p:cNvPr>
          <p:cNvSpPr txBox="1"/>
          <p:nvPr/>
        </p:nvSpPr>
        <p:spPr>
          <a:xfrm>
            <a:off x="3393831" y="2967335"/>
            <a:ext cx="531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>
                <a:solidFill>
                  <a:srgbClr val="FF0000"/>
                </a:solidFill>
              </a:rPr>
              <a:t>DEMO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74F130A-EF44-43F9-AF5C-3CF3B70D6B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Model-View-Controller</a:t>
            </a:r>
          </a:p>
          <a:p>
            <a:pPr lvl="0"/>
            <a:r>
              <a:rPr lang="de-DE"/>
              <a:t>View </a:t>
            </a:r>
            <a:r>
              <a:rPr lang="de-DE" err="1"/>
              <a:t>is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layout</a:t>
            </a:r>
            <a:r>
              <a:rPr lang="de-DE"/>
              <a:t> </a:t>
            </a:r>
            <a:r>
              <a:rPr lang="de-DE" err="1"/>
              <a:t>package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C7537-2542-4445-990F-CB2BD5EF39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3E3853-7101-4CB9-A1C1-E044C2B3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42" y="2033949"/>
            <a:ext cx="2545085" cy="34540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4D3C3C7-2DC5-437A-9BD9-9184FD64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94" y="2033949"/>
            <a:ext cx="2279668" cy="3454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E24BD07-24A5-4409-8EC4-C9EF039CDF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092320"/>
            <a:ext cx="8321908" cy="4012643"/>
          </a:xfrm>
        </p:spPr>
        <p:txBody>
          <a:bodyPr/>
          <a:lstStyle/>
          <a:p>
            <a:pPr lvl="0"/>
            <a:r>
              <a:rPr lang="de-DE"/>
              <a:t>Vision</a:t>
            </a:r>
          </a:p>
          <a:p>
            <a:pPr lvl="0"/>
            <a:r>
              <a:rPr lang="de-DE"/>
              <a:t>Project </a:t>
            </a:r>
            <a:r>
              <a:rPr lang="de-DE" err="1"/>
              <a:t>Methodology</a:t>
            </a:r>
            <a:endParaRPr lang="de-DE"/>
          </a:p>
          <a:p>
            <a:pPr lvl="0"/>
            <a:r>
              <a:rPr lang="de-DE"/>
              <a:t>Project Management</a:t>
            </a:r>
          </a:p>
          <a:p>
            <a:pPr lvl="0"/>
            <a:r>
              <a:rPr lang="de-DE" err="1"/>
              <a:t>Scrumming</a:t>
            </a:r>
            <a:endParaRPr lang="de-DE"/>
          </a:p>
          <a:p>
            <a:pPr lvl="0"/>
            <a:r>
              <a:rPr lang="de-DE"/>
              <a:t>Iterative </a:t>
            </a:r>
            <a:r>
              <a:rPr lang="de-DE" err="1"/>
              <a:t>Process</a:t>
            </a:r>
            <a:endParaRPr lang="de-DE"/>
          </a:p>
          <a:p>
            <a:pPr lvl="0"/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Estimation</a:t>
            </a:r>
            <a:endParaRPr lang="de-DE"/>
          </a:p>
          <a:p>
            <a:r>
              <a:rPr lang="de-DE" err="1"/>
              <a:t>Extend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functionality</a:t>
            </a:r>
            <a:endParaRPr lang="de-DE"/>
          </a:p>
          <a:p>
            <a:pPr lvl="0"/>
            <a:r>
              <a:rPr lang="de-DE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F2B8D6-1518-449F-B2CA-BE7CACA84F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3000">
                <a:solidFill>
                  <a:srgbClr val="E52437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79380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74F130A-EF44-43F9-AF5C-3CF3B70D6B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Model-View-Controller</a:t>
            </a:r>
          </a:p>
          <a:p>
            <a:pPr lvl="0"/>
            <a:r>
              <a:rPr lang="de-DE"/>
              <a:t>View </a:t>
            </a:r>
            <a:r>
              <a:rPr lang="de-DE" err="1"/>
              <a:t>is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layout</a:t>
            </a:r>
            <a:r>
              <a:rPr lang="de-DE"/>
              <a:t> </a:t>
            </a:r>
            <a:r>
              <a:rPr lang="de-DE" err="1"/>
              <a:t>package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C7537-2542-4445-990F-CB2BD5EF39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8F26DF-A02D-4CC6-AD94-2669FA3D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99" y="2033949"/>
            <a:ext cx="2726268" cy="34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FB6E02-E8A8-4B35-BD9F-0B1CB2D24F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96D7E-DA32-4608-9976-AE8DD60410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lvl="0"/>
            <a:r>
              <a:rPr lang="de-DE"/>
              <a:t>Class Diagram</a:t>
            </a:r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66F2FD37-B907-4110-9948-2CB2697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8" y="-9446"/>
            <a:ext cx="8624923" cy="68836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FC4CD3D-892E-4DDD-B491-3963668EDC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233638"/>
          </a:xfrm>
        </p:spPr>
        <p:txBody>
          <a:bodyPr/>
          <a:lstStyle/>
          <a:p>
            <a:pPr lvl="0"/>
            <a:r>
              <a:rPr lang="de-DE" err="1"/>
              <a:t>Discord</a:t>
            </a:r>
            <a:endParaRPr lang="de-DE"/>
          </a:p>
          <a:p>
            <a:pPr lvl="1"/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Communication</a:t>
            </a:r>
          </a:p>
          <a:p>
            <a:pPr lvl="1"/>
            <a:r>
              <a:rPr lang="de-DE"/>
              <a:t>Automation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Discord</a:t>
            </a:r>
            <a:r>
              <a:rPr lang="de-DE"/>
              <a:t>-Bots:</a:t>
            </a:r>
          </a:p>
          <a:p>
            <a:pPr lvl="2"/>
            <a:r>
              <a:rPr lang="de-DE" err="1"/>
              <a:t>Github</a:t>
            </a:r>
            <a:r>
              <a:rPr lang="de-DE"/>
              <a:t> push-</a:t>
            </a:r>
            <a:r>
              <a:rPr lang="de-DE" err="1"/>
              <a:t>notifications</a:t>
            </a:r>
            <a:endParaRPr lang="de-DE"/>
          </a:p>
          <a:p>
            <a:pPr lvl="2"/>
            <a:r>
              <a:rPr lang="de-DE" err="1"/>
              <a:t>Youtrack</a:t>
            </a:r>
            <a:r>
              <a:rPr lang="de-DE"/>
              <a:t> push-</a:t>
            </a:r>
            <a:r>
              <a:rPr lang="de-DE" err="1"/>
              <a:t>notifications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F6E14-9ECC-49D2-86FF-2E853DD387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>
                <a:solidFill>
                  <a:srgbClr val="FF0000"/>
                </a:solidFill>
              </a:rPr>
              <a:t>Automation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302AC192-4090-4CF5-A95C-239063BE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47" y="2354131"/>
            <a:ext cx="3549819" cy="11909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rafik 7">
            <a:extLst>
              <a:ext uri="{FF2B5EF4-FFF2-40B4-BE49-F238E27FC236}">
                <a16:creationId xmlns:a16="http://schemas.microsoft.com/office/drawing/2014/main" id="{B8FBB464-C89B-485F-821D-AA1CA34A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19" y="3869823"/>
            <a:ext cx="4514493" cy="14149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63124B-2F20-4105-96C2-ABE0789AAF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r>
              <a:rPr lang="en-GB"/>
              <a:t>Continuous Integration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FBC2A6-749E-4ED8-A52A-3DB6183F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78" y="1591770"/>
            <a:ext cx="2743200" cy="1440180"/>
          </a:xfrm>
          <a:prstGeom prst="rect">
            <a:avLst/>
          </a:prstGeom>
        </p:spPr>
      </p:pic>
      <p:pic>
        <p:nvPicPr>
          <p:cNvPr id="6" name="Picture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FB598E9-162F-4788-86DF-515999AB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8" y="2994428"/>
            <a:ext cx="6415281" cy="2813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84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7CD80-26E1-4597-82E1-495D31E98B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r>
              <a:rPr lang="en-GB"/>
              <a:t>Automated Unit Tests</a:t>
            </a:r>
          </a:p>
        </p:txBody>
      </p:sp>
      <p:pic>
        <p:nvPicPr>
          <p:cNvPr id="4" name="Picture 4" descr="Ein Bild, das Elektronik, Anzeige enthält.&#10;&#10;Mit sehr hoher Zuverlässigkeit generierte Beschreibung">
            <a:extLst>
              <a:ext uri="{FF2B5EF4-FFF2-40B4-BE49-F238E27FC236}">
                <a16:creationId xmlns:a16="http://schemas.microsoft.com/office/drawing/2014/main" id="{F8149F96-8F34-48BE-8036-43ECDAF1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2243718"/>
            <a:ext cx="2743200" cy="1543050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C6703971-A9FE-409F-BDAE-535F67AB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313" y="4254355"/>
            <a:ext cx="1832549" cy="376690"/>
          </a:xfrm>
          <a:prstGeom prst="rect">
            <a:avLst/>
          </a:prstGeom>
        </p:spPr>
      </p:pic>
      <p:pic>
        <p:nvPicPr>
          <p:cNvPr id="8" name="Picture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5D71D54-0135-46D0-9221-DDF660CF3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277" y="2239826"/>
            <a:ext cx="4760258" cy="257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6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0D404-ECD0-48AA-A439-DC5779E2F3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en-GB">
                <a:hlinkClick r:id="rId2"/>
              </a:rPr>
              <a:t>https</a:t>
            </a:r>
            <a:r>
              <a:rPr lang="en-GB" dirty="0">
                <a:hlinkClick r:id="rId2"/>
              </a:rPr>
              <a:t>://youtu.be</a:t>
            </a:r>
            <a:r>
              <a:rPr lang="en-GB">
                <a:hlinkClick r:id="rId2"/>
              </a:rPr>
              <a:t>/86zfUB4FoFc</a:t>
            </a:r>
            <a:r>
              <a:rPr lang="en-GB" dirty="0"/>
              <a:t> 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B0579-6101-44CC-B6A3-E8F3D35101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r>
              <a:rPr lang="en-GB">
                <a:cs typeface="Calibri"/>
              </a:rPr>
              <a:t>Cucumber Tests</a:t>
            </a:r>
            <a:endParaRPr lang="de-DE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82BE59-4DB8-4554-84CC-157AC2A88A7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r>
              <a:rPr lang="en-GB">
                <a:cs typeface="Calibri"/>
              </a:rPr>
              <a:t>Listed possible Risks</a:t>
            </a:r>
          </a:p>
          <a:p>
            <a:r>
              <a:rPr lang="en-GB">
                <a:cs typeface="Calibri"/>
              </a:rPr>
              <a:t>Calculated Risk factor (Prob. Of occurrence * Damage)</a:t>
            </a:r>
          </a:p>
          <a:p>
            <a:r>
              <a:rPr lang="en-GB">
                <a:cs typeface="Calibri"/>
              </a:rPr>
              <a:t>Planned a mitigation strategy</a:t>
            </a:r>
          </a:p>
          <a:p>
            <a:r>
              <a:rPr lang="en-GB">
                <a:cs typeface="Calibri"/>
              </a:rPr>
              <a:t>Assigned a person in charge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9D0AE-7E16-4687-BD3B-A882B7C5A1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indent="0">
              <a:buNone/>
            </a:pPr>
            <a:r>
              <a:rPr lang="de-DE" sz="3000">
                <a:solidFill>
                  <a:srgbClr val="FF0000"/>
                </a:solidFill>
              </a:rPr>
              <a:t>Risk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sz="3000">
                <a:solidFill>
                  <a:srgbClr val="FF0000"/>
                </a:solidFill>
              </a:rPr>
              <a:t>Management</a:t>
            </a:r>
            <a:endParaRPr lang="en-GB" sz="30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961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C6262F-443F-4C36-A703-59F62602F13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C1F4-3E1D-4232-A1CA-AA586F80938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Risk Management</a:t>
            </a:r>
            <a:endParaRPr lang="en-GB" err="1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0AEA2A-8B77-4E51-A528-114A66BE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" y="2011044"/>
            <a:ext cx="9115200" cy="33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14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2E9372-AA8D-4B3C-A19D-03130396436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r>
              <a:rPr lang="en-GB">
                <a:cs typeface="Calibri"/>
              </a:rPr>
              <a:t>Used "template" pattern</a:t>
            </a:r>
          </a:p>
          <a:p>
            <a:r>
              <a:rPr lang="en-GB">
                <a:cs typeface="Calibri"/>
              </a:rPr>
              <a:t>Avoids duplicate code </a:t>
            </a:r>
          </a:p>
          <a:p>
            <a:r>
              <a:rPr lang="en-GB">
                <a:cs typeface="Calibri"/>
              </a:rPr>
              <a:t>Easy code maintenance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76B00-4796-43DA-9553-035E2E4A74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78" y="1370008"/>
            <a:ext cx="8321670" cy="72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>
                <a:solidFill>
                  <a:srgbClr val="FF0000"/>
                </a:solidFill>
              </a:rPr>
              <a:t>Patterns</a:t>
            </a:r>
            <a:endParaRPr lang="en-GB" sz="300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6F1553-0D4D-4A47-8FC4-EE4F4696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0" y="4014310"/>
            <a:ext cx="7810200" cy="17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3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7FB1E87-245A-4213-9D38-D94DEF41B8B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r>
              <a:rPr lang="en-GB">
                <a:cs typeface="Calibri"/>
              </a:rPr>
              <a:t>SonarQube for Metrics</a:t>
            </a:r>
          </a:p>
          <a:p>
            <a:r>
              <a:rPr lang="en-GB">
                <a:cs typeface="Calibri"/>
              </a:rPr>
              <a:t>Android Studio plugin "Metrics Reloaded"</a:t>
            </a:r>
          </a:p>
          <a:p>
            <a:r>
              <a:rPr lang="en-GB">
                <a:cs typeface="Calibri"/>
              </a:rPr>
              <a:t>Shows problematic methods with numbers</a:t>
            </a:r>
          </a:p>
          <a:p>
            <a:pPr lvl="1"/>
            <a:r>
              <a:rPr lang="en-GB">
                <a:cs typeface="Calibri"/>
              </a:rPr>
              <a:t>The higher the number bigger the problem</a:t>
            </a:r>
          </a:p>
          <a:p>
            <a:r>
              <a:rPr lang="en-GB">
                <a:cs typeface="Calibri"/>
              </a:rPr>
              <a:t>RFC: class has high responsibility</a:t>
            </a:r>
          </a:p>
          <a:p>
            <a:r>
              <a:rPr lang="en-GB">
                <a:cs typeface="Calibri"/>
              </a:rPr>
              <a:t>WMC: the contained methods are complex</a:t>
            </a:r>
          </a:p>
          <a:p>
            <a:pPr lvl="1"/>
            <a:endParaRPr lang="en-GB">
              <a:cs typeface="Calibri"/>
            </a:endParaRPr>
          </a:p>
          <a:p>
            <a:pPr lvl="1"/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FE932-50E4-4617-8120-FE5A5D6D3B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78" y="1370008"/>
            <a:ext cx="8321670" cy="72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err="1">
                <a:solidFill>
                  <a:srgbClr val="FF0000"/>
                </a:solidFill>
              </a:rPr>
              <a:t>Metrics</a:t>
            </a:r>
            <a:endParaRPr lang="en-GB" sz="300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C3CC44-D11D-4D5B-A8E2-FE82B499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90" y="1054478"/>
            <a:ext cx="3914775" cy="15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5D66EA-3FB6-4D36-9C4E-89CF036702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092320"/>
            <a:ext cx="8321908" cy="4012643"/>
          </a:xfrm>
        </p:spPr>
        <p:txBody>
          <a:bodyPr/>
          <a:lstStyle/>
          <a:p>
            <a:pPr lvl="0"/>
            <a:r>
              <a:rPr lang="de-DE"/>
              <a:t>Architecture </a:t>
            </a:r>
          </a:p>
          <a:p>
            <a:pPr lvl="0"/>
            <a:r>
              <a:rPr lang="de-DE"/>
              <a:t>Automation </a:t>
            </a:r>
          </a:p>
          <a:p>
            <a:pPr lvl="0"/>
            <a:r>
              <a:rPr lang="de-DE"/>
              <a:t>Testing</a:t>
            </a:r>
          </a:p>
          <a:p>
            <a:pPr lvl="0"/>
            <a:r>
              <a:rPr lang="de-DE"/>
              <a:t>Risk Management</a:t>
            </a:r>
          </a:p>
          <a:p>
            <a:pPr lvl="0"/>
            <a:r>
              <a:rPr lang="de-DE"/>
              <a:t>Patterns</a:t>
            </a:r>
          </a:p>
          <a:p>
            <a:pPr lvl="0"/>
            <a:r>
              <a:rPr lang="de-DE" err="1"/>
              <a:t>Metrics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8583E-1CF3-4478-BBEB-A87FF4AF95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3000">
                <a:solidFill>
                  <a:srgbClr val="E52437"/>
                </a:solidFill>
              </a:rPr>
              <a:t>Table of contents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572F42-618F-4729-B4FF-366E49AA3FC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After&#10;">
            <a:extLst>
              <a:ext uri="{FF2B5EF4-FFF2-40B4-BE49-F238E27FC236}">
                <a16:creationId xmlns:a16="http://schemas.microsoft.com/office/drawing/2014/main" id="{8DB24105-8E3C-4273-861E-37A64032BE3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10758" y="2351008"/>
            <a:ext cx="8283309" cy="1487311"/>
          </a:xfrm>
          <a:prstGeom prst="rect">
            <a:avLst/>
          </a:prstGeom>
        </p:spPr>
      </p:pic>
      <p:pic>
        <p:nvPicPr>
          <p:cNvPr id="6" name="Picture 6" descr="After">
            <a:extLst>
              <a:ext uri="{FF2B5EF4-FFF2-40B4-BE49-F238E27FC236}">
                <a16:creationId xmlns:a16="http://schemas.microsoft.com/office/drawing/2014/main" id="{979266CD-1462-4126-A971-62C29A95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" y="4222508"/>
            <a:ext cx="8287200" cy="176998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D07FCDE-CDD1-48A9-89CD-4A06D019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8" y="1370008"/>
            <a:ext cx="8321670" cy="72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err="1">
                <a:solidFill>
                  <a:srgbClr val="FF0000"/>
                </a:solidFill>
              </a:rPr>
              <a:t>Metrics</a:t>
            </a:r>
            <a:r>
              <a:rPr lang="de-DE" sz="3000">
                <a:solidFill>
                  <a:srgbClr val="FF0000"/>
                </a:solidFill>
              </a:rPr>
              <a:t> - </a:t>
            </a:r>
            <a:r>
              <a:rPr lang="de-DE" sz="3000" err="1">
                <a:solidFill>
                  <a:srgbClr val="FF0000"/>
                </a:solidFill>
              </a:rPr>
              <a:t>Before</a:t>
            </a:r>
            <a:r>
              <a:rPr lang="de-DE" sz="3000">
                <a:solidFill>
                  <a:srgbClr val="FF0000"/>
                </a:solidFill>
              </a:rPr>
              <a:t> &amp; After </a:t>
            </a:r>
            <a:endParaRPr lang="en-GB" sz="30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00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>
            <a:extLst>
              <a:ext uri="{FF2B5EF4-FFF2-40B4-BE49-F238E27FC236}">
                <a16:creationId xmlns:a16="http://schemas.microsoft.com/office/drawing/2014/main" id="{10AC34D3-81B8-4E19-968E-C131EE634856}"/>
              </a:ext>
            </a:extLst>
          </p:cNvPr>
          <p:cNvSpPr txBox="1"/>
          <p:nvPr/>
        </p:nvSpPr>
        <p:spPr>
          <a:xfrm>
            <a:off x="2572307" y="2085490"/>
            <a:ext cx="3999393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Any questions?</a:t>
            </a:r>
          </a:p>
        </p:txBody>
      </p:sp>
      <p:pic>
        <p:nvPicPr>
          <p:cNvPr id="3" name="Picture 2" descr="Bildergebnis fÃ¼r question">
            <a:extLst>
              <a:ext uri="{FF2B5EF4-FFF2-40B4-BE49-F238E27FC236}">
                <a16:creationId xmlns:a16="http://schemas.microsoft.com/office/drawing/2014/main" id="{427B6F17-8127-42E6-9786-85CCC18E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93992" y="2932544"/>
            <a:ext cx="3156015" cy="315601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FB6B9CE-2F94-464D-94DE-7A24462D8DC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https://youtu.be/Sf5BmsZEIxA</a:t>
            </a:r>
            <a:endParaRPr lang="en-GB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B8EFB-F901-45D2-83AD-181081DC8B4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/>
              <a:t>Teaser 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2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862E8F8-3429-4A4B-A1C7-7E97B5171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lvl="0"/>
            <a:r>
              <a:rPr lang="de-DE"/>
              <a:t>Rating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stars</a:t>
            </a:r>
            <a:r>
              <a:rPr lang="de-DE"/>
              <a:t> (0 - 5)</a:t>
            </a:r>
          </a:p>
          <a:p>
            <a:pPr lvl="0"/>
            <a:r>
              <a:rPr lang="de-DE"/>
              <a:t>Comments (</a:t>
            </a:r>
            <a:r>
              <a:rPr lang="de-DE" err="1"/>
              <a:t>always</a:t>
            </a:r>
            <a:r>
              <a:rPr lang="de-DE"/>
              <a:t> </a:t>
            </a:r>
            <a:r>
              <a:rPr lang="de-DE" err="1"/>
              <a:t>keep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price</a:t>
            </a:r>
            <a:r>
              <a:rPr lang="de-DE"/>
              <a:t> in </a:t>
            </a:r>
            <a:r>
              <a:rPr lang="de-DE" err="1"/>
              <a:t>mind</a:t>
            </a:r>
            <a:r>
              <a:rPr lang="de-DE"/>
              <a:t>!)</a:t>
            </a:r>
            <a:endParaRPr lang="de-DE">
              <a:cs typeface="Calibri"/>
            </a:endParaRPr>
          </a:p>
          <a:p>
            <a:pPr lvl="0"/>
            <a:r>
              <a:rPr lang="de-DE" err="1"/>
              <a:t>Correcting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deleting</a:t>
            </a:r>
            <a:r>
              <a:rPr lang="de-DE"/>
              <a:t>?</a:t>
            </a:r>
            <a:endParaRPr lang="de-DE">
              <a:cs typeface="Calibri"/>
            </a:endParaRPr>
          </a:p>
          <a:p>
            <a:pPr lvl="0"/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happens</a:t>
            </a:r>
            <a:r>
              <a:rPr lang="de-DE"/>
              <a:t>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you‘re</a:t>
            </a:r>
            <a:r>
              <a:rPr lang="de-DE"/>
              <a:t> not </a:t>
            </a:r>
            <a:r>
              <a:rPr lang="de-DE" err="1"/>
              <a:t>logged</a:t>
            </a:r>
            <a:r>
              <a:rPr lang="de-DE"/>
              <a:t> in?</a:t>
            </a:r>
          </a:p>
          <a:p>
            <a:pPr lvl="0"/>
            <a:endParaRPr lang="de-DE"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951DE-31F2-48B3-8DE3-781C2AB729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578" y="1370008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2800">
                <a:solidFill>
                  <a:srgbClr val="FF0000"/>
                </a:solidFill>
              </a:rPr>
              <a:t>Vision	</a:t>
            </a:r>
          </a:p>
        </p:txBody>
      </p:sp>
      <p:pic>
        <p:nvPicPr>
          <p:cNvPr id="4" name="Picture 2" descr="Bildergebnis fÃ¼r pain harold pc">
            <a:extLst>
              <a:ext uri="{FF2B5EF4-FFF2-40B4-BE49-F238E27FC236}">
                <a16:creationId xmlns:a16="http://schemas.microsoft.com/office/drawing/2014/main" id="{EFB8DD34-2801-46B3-8F1B-69313A54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33225" y="2448013"/>
            <a:ext cx="2916433" cy="19619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Bildergebnis fÃ¼r dhbw karlsruhe mensa">
            <a:extLst>
              <a:ext uri="{FF2B5EF4-FFF2-40B4-BE49-F238E27FC236}">
                <a16:creationId xmlns:a16="http://schemas.microsoft.com/office/drawing/2014/main" id="{9E3693EB-DC92-4644-8B7B-EE9F3DE3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311"/>
          <a:stretch>
            <a:fillRect/>
          </a:stretch>
        </p:blipFill>
        <p:spPr>
          <a:xfrm>
            <a:off x="594341" y="4409986"/>
            <a:ext cx="3089428" cy="16379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0B68F-9E12-4A90-89A7-A3CBAA1814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2354131"/>
            <a:ext cx="8321908" cy="3750832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Scrum</a:t>
            </a:r>
          </a:p>
          <a:p>
            <a:r>
              <a:rPr lang="en-GB">
                <a:cs typeface="Calibri"/>
              </a:rPr>
              <a:t>Agile</a:t>
            </a:r>
            <a:endParaRPr lang="en-GB"/>
          </a:p>
          <a:p>
            <a:pPr lvl="0"/>
            <a:r>
              <a:rPr lang="en-GB"/>
              <a:t>Break down project into </a:t>
            </a:r>
            <a:r>
              <a:rPr lang="en-GB" err="1"/>
              <a:t>Usecases</a:t>
            </a:r>
            <a:endParaRPr lang="en-GB">
              <a:cs typeface="Calibri"/>
            </a:endParaRPr>
          </a:p>
          <a:p>
            <a:pPr lvl="0"/>
            <a:r>
              <a:rPr lang="en-GB"/>
              <a:t>Iterative Process</a:t>
            </a:r>
          </a:p>
          <a:p>
            <a:pPr lvl="0"/>
            <a:r>
              <a:rPr lang="en-GB"/>
              <a:t>Our Tool: </a:t>
            </a:r>
            <a:r>
              <a:rPr lang="en-GB" err="1"/>
              <a:t>YouTrack</a:t>
            </a:r>
            <a:endParaRPr lang="en-GB">
              <a:cs typeface="Calibri"/>
            </a:endParaRPr>
          </a:p>
          <a:p>
            <a:pPr lvl="1"/>
            <a:r>
              <a:rPr lang="en-GB"/>
              <a:t>Transparency</a:t>
            </a:r>
            <a:endParaRPr lang="en-GB">
              <a:cs typeface="Calibri"/>
            </a:endParaRPr>
          </a:p>
          <a:p>
            <a:pPr lvl="1"/>
            <a:r>
              <a:rPr lang="en-GB"/>
              <a:t>Time Tracking</a:t>
            </a:r>
            <a:endParaRPr lang="en-GB">
              <a:cs typeface="Calibri"/>
            </a:endParaRPr>
          </a:p>
          <a:p>
            <a:pPr lvl="1"/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FEC2D74-FFA2-42E8-9DA2-1E7C2568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829" y="3698126"/>
            <a:ext cx="2857500" cy="15001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C10D8E1-43BD-407E-9744-CB32251005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1981" y="1522411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3000">
                <a:solidFill>
                  <a:srgbClr val="E52437"/>
                </a:solidFill>
              </a:rPr>
              <a:t>Project 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47A14FD-C08C-455F-A11E-D39ED7F029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846" y="1888135"/>
            <a:ext cx="8321908" cy="4012643"/>
          </a:xfrm>
        </p:spPr>
        <p:txBody>
          <a:bodyPr/>
          <a:lstStyle/>
          <a:p>
            <a:pPr lvl="0"/>
            <a:r>
              <a:rPr lang="de-DE"/>
              <a:t>Clear </a:t>
            </a:r>
            <a:r>
              <a:rPr lang="de-DE" err="1"/>
              <a:t>who</a:t>
            </a:r>
            <a:r>
              <a:rPr lang="de-DE"/>
              <a:t> </a:t>
            </a:r>
            <a:r>
              <a:rPr lang="de-DE" err="1"/>
              <a:t>does</a:t>
            </a:r>
            <a:r>
              <a:rPr lang="de-DE"/>
              <a:t> </a:t>
            </a:r>
            <a:r>
              <a:rPr lang="de-DE" err="1"/>
              <a:t>what</a:t>
            </a:r>
            <a:endParaRPr lang="de-DE"/>
          </a:p>
          <a:p>
            <a:pPr lvl="0"/>
            <a:r>
              <a:rPr lang="de-DE"/>
              <a:t>Time </a:t>
            </a:r>
            <a:r>
              <a:rPr lang="de-DE" err="1"/>
              <a:t>tracking</a:t>
            </a:r>
            <a:r>
              <a:rPr lang="de-DE"/>
              <a:t> in Android Studio</a:t>
            </a:r>
            <a:endParaRPr lang="de-DE">
              <a:cs typeface="Calibri"/>
            </a:endParaRPr>
          </a:p>
          <a:p>
            <a:r>
              <a:rPr lang="de-DE"/>
              <a:t>Version </a:t>
            </a:r>
            <a:r>
              <a:rPr lang="de-DE" err="1"/>
              <a:t>control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github</a:t>
            </a:r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r>
              <a:rPr lang="de-DE" err="1"/>
              <a:t>Discord</a:t>
            </a:r>
            <a:r>
              <a:rPr lang="de-DE"/>
              <a:t> </a:t>
            </a:r>
            <a:r>
              <a:rPr lang="de-DE" err="1"/>
              <a:t>combines</a:t>
            </a:r>
            <a:r>
              <a:rPr lang="de-DE"/>
              <a:t> </a:t>
            </a:r>
            <a:r>
              <a:rPr lang="de-DE" err="1"/>
              <a:t>everything</a:t>
            </a:r>
            <a:r>
              <a:rPr lang="de-DE"/>
              <a:t> and </a:t>
            </a:r>
            <a:r>
              <a:rPr lang="de-DE" err="1"/>
              <a:t>enables</a:t>
            </a:r>
            <a:r>
              <a:rPr lang="de-DE"/>
              <a:t> </a:t>
            </a:r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communication</a:t>
            </a:r>
            <a:endParaRPr lang="de-DE">
              <a:cs typeface="Calibri"/>
            </a:endParaRPr>
          </a:p>
        </p:txBody>
      </p:sp>
      <p:pic>
        <p:nvPicPr>
          <p:cNvPr id="3" name="Picture 2" descr="Bildergebnis fÃ¼r discord">
            <a:extLst>
              <a:ext uri="{FF2B5EF4-FFF2-40B4-BE49-F238E27FC236}">
                <a16:creationId xmlns:a16="http://schemas.microsoft.com/office/drawing/2014/main" id="{C6674869-E92C-4137-9C81-E9295C0B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3314" y="3568820"/>
            <a:ext cx="1371974" cy="13719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4" descr="Ãhnliches Foto">
            <a:extLst>
              <a:ext uri="{FF2B5EF4-FFF2-40B4-BE49-F238E27FC236}">
                <a16:creationId xmlns:a16="http://schemas.microsoft.com/office/drawing/2014/main" id="{DE84BA33-CBFC-46F5-A9A9-213ED655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69" t="23155"/>
          <a:stretch>
            <a:fillRect/>
          </a:stretch>
        </p:blipFill>
        <p:spPr>
          <a:xfrm>
            <a:off x="5521906" y="2363330"/>
            <a:ext cx="2565650" cy="15311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810C258-4D81-433E-91D7-FCC7ED06C3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9084" y="1202006"/>
            <a:ext cx="8321670" cy="722311"/>
          </a:xfrm>
        </p:spPr>
        <p:txBody>
          <a:bodyPr/>
          <a:lstStyle/>
          <a:p>
            <a:pPr marL="0" lvl="0" indent="0">
              <a:buNone/>
            </a:pPr>
            <a:r>
              <a:rPr lang="de-DE" sz="2800">
                <a:solidFill>
                  <a:srgbClr val="FF0000"/>
                </a:solidFill>
              </a:rPr>
              <a:t>Projektmanagement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DBFE0-B6BF-453B-8C9D-0DC5F99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err="1">
                <a:solidFill>
                  <a:srgbClr val="FF0000"/>
                </a:solidFill>
              </a:rPr>
              <a:t>Scrumming</a:t>
            </a:r>
            <a:endParaRPr lang="en-GB" b="1">
              <a:cs typeface="Calibri Light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1318E2-4537-4119-AB7B-8FFE113E5259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000">
                <a:solidFill>
                  <a:schemeClr val="tx1"/>
                </a:solidFill>
                <a:cs typeface="Calibri"/>
              </a:rPr>
              <a:t>Former Problems (First Retro)</a:t>
            </a:r>
            <a:endParaRPr lang="de-DE" sz="320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45C1B-534B-41AE-B096-DE8D5BE50736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GB"/>
              <a:t>Time distribution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Unstable Server</a:t>
            </a:r>
          </a:p>
          <a:p>
            <a:r>
              <a:rPr lang="en-GB">
                <a:cs typeface="Calibri"/>
              </a:rPr>
              <a:t>Dividing Task was unclear</a:t>
            </a:r>
          </a:p>
          <a:p>
            <a:endParaRPr lang="en-GB">
              <a:cs typeface="Calibri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89F48-DCD3-431A-A785-76696795AE3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en-GB" sz="2000">
                <a:cs typeface="Calibri"/>
              </a:rPr>
              <a:t> Current Situation (Second Retro)</a:t>
            </a:r>
            <a:endParaRPr lang="ja-JP" altLang="en-GB" b="0">
              <a:cs typeface="Calibri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96E7F0-1BA7-40E5-9879-7DE60768A3A7}"/>
              </a:ext>
            </a:extLst>
          </p:cNvPr>
          <p:cNvSpPr>
            <a:spLocks noGrp="1"/>
          </p:cNvSpPr>
          <p:nvPr>
            <p:ph idx="4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Better time distribution through YouTrack</a:t>
            </a:r>
          </a:p>
          <a:p>
            <a:r>
              <a:rPr lang="en-GB">
                <a:cs typeface="Calibri"/>
              </a:rPr>
              <a:t>Team roles are better organized</a:t>
            </a:r>
          </a:p>
          <a:p>
            <a:r>
              <a:rPr lang="en-GB">
                <a:cs typeface="Calibri"/>
              </a:rPr>
              <a:t>Changed Server</a:t>
            </a:r>
          </a:p>
          <a:p>
            <a:r>
              <a:rPr lang="en-GB">
                <a:cs typeface="Calibri"/>
              </a:rPr>
              <a:t>Communication with other groups</a:t>
            </a:r>
          </a:p>
        </p:txBody>
      </p:sp>
      <p:pic>
        <p:nvPicPr>
          <p:cNvPr id="6" name="Picture 7" descr="Ein Bild, das Person, Wand, drinnen, Mann enthält.&#10;&#10;Mit sehr hoher Zuverlässigkeit generierte Beschreibung">
            <a:extLst>
              <a:ext uri="{FF2B5EF4-FFF2-40B4-BE49-F238E27FC236}">
                <a16:creationId xmlns:a16="http://schemas.microsoft.com/office/drawing/2014/main" id="{5B106D3A-D2D8-473A-B449-0432E98FA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r="455" b="28669"/>
          <a:stretch/>
        </p:blipFill>
        <p:spPr>
          <a:xfrm>
            <a:off x="1011115" y="3833834"/>
            <a:ext cx="2799503" cy="26855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8335F70-9140-4E84-B651-6BD53A2F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1936375"/>
            <a:ext cx="6068414" cy="3944469"/>
          </a:xfrm>
          <a:prstGeom prst="rect">
            <a:avLst/>
          </a:prstGeom>
        </p:spPr>
      </p:pic>
      <p:sp>
        <p:nvSpPr>
          <p:cNvPr id="3" name="Textplatzhalter 1">
            <a:extLst>
              <a:ext uri="{FF2B5EF4-FFF2-40B4-BE49-F238E27FC236}">
                <a16:creationId xmlns:a16="http://schemas.microsoft.com/office/drawing/2014/main" id="{26C8F225-1A2C-4B52-B3FF-18C6CEAC20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31858" y="2554941"/>
            <a:ext cx="2510118" cy="3550021"/>
          </a:xfrm>
        </p:spPr>
        <p:txBody>
          <a:bodyPr/>
          <a:lstStyle/>
          <a:p>
            <a:pPr lvl="0"/>
            <a:r>
              <a:rPr lang="de-DE"/>
              <a:t>Working in </a:t>
            </a:r>
            <a:r>
              <a:rPr lang="de-DE" err="1"/>
              <a:t>sprints</a:t>
            </a:r>
            <a:r>
              <a:rPr lang="de-DE"/>
              <a:t> </a:t>
            </a:r>
            <a:r>
              <a:rPr lang="de-DE" err="1"/>
              <a:t>consisting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tasks</a:t>
            </a:r>
            <a:endParaRPr lang="de-DE"/>
          </a:p>
          <a:p>
            <a:pPr lvl="0"/>
            <a:r>
              <a:rPr lang="de-DE" err="1"/>
              <a:t>Scrum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</a:t>
            </a:r>
            <a:r>
              <a:rPr lang="de-DE" err="1"/>
              <a:t>towards</a:t>
            </a:r>
            <a:r>
              <a:rPr lang="de-DE"/>
              <a:t> </a:t>
            </a:r>
            <a:r>
              <a:rPr lang="de-DE" err="1"/>
              <a:t>sprint</a:t>
            </a:r>
            <a:r>
              <a:rPr lang="de-DE"/>
              <a:t> </a:t>
            </a:r>
            <a:r>
              <a:rPr lang="de-DE" err="1"/>
              <a:t>goal</a:t>
            </a:r>
            <a:endParaRPr lang="de-DE"/>
          </a:p>
          <a:p>
            <a:pPr lvl="0"/>
            <a:r>
              <a:rPr lang="de-DE" err="1"/>
              <a:t>Burndown-Diagram</a:t>
            </a:r>
            <a:r>
              <a:rPr lang="de-DE"/>
              <a:t> </a:t>
            </a:r>
            <a:r>
              <a:rPr lang="de-DE" err="1"/>
              <a:t>shows</a:t>
            </a:r>
            <a:r>
              <a:rPr lang="de-DE"/>
              <a:t> </a:t>
            </a:r>
            <a:r>
              <a:rPr lang="de-DE" err="1"/>
              <a:t>progress</a:t>
            </a:r>
            <a:r>
              <a:rPr lang="de-DE"/>
              <a:t> in </a:t>
            </a:r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sprint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0567C42-E930-42BA-801E-211BBDE153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165" y="1214064"/>
            <a:ext cx="8321670" cy="7223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3000">
                <a:solidFill>
                  <a:srgbClr val="FF0000"/>
                </a:solidFill>
              </a:rPr>
              <a:t>Iterative </a:t>
            </a:r>
            <a:r>
              <a:rPr lang="de-DE" sz="3000" err="1">
                <a:solidFill>
                  <a:srgbClr val="FF0000"/>
                </a:solidFill>
              </a:rPr>
              <a:t>Process</a:t>
            </a:r>
            <a:endParaRPr lang="de-DE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A9FFEB3-58A2-4313-B839-FCDEE3F9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35" y="964399"/>
            <a:ext cx="5457239" cy="5269352"/>
          </a:xfrm>
          <a:prstGeom prst="rect">
            <a:avLst/>
          </a:prstGeom>
        </p:spPr>
      </p:pic>
      <p:sp>
        <p:nvSpPr>
          <p:cNvPr id="3" name="Textplatzhalter 1">
            <a:extLst>
              <a:ext uri="{FF2B5EF4-FFF2-40B4-BE49-F238E27FC236}">
                <a16:creationId xmlns:a16="http://schemas.microsoft.com/office/drawing/2014/main" id="{26C8F225-1A2C-4B52-B3FF-18C6CEAC20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6526" y="2038806"/>
            <a:ext cx="4835507" cy="1466394"/>
          </a:xfrm>
        </p:spPr>
        <p:txBody>
          <a:bodyPr/>
          <a:lstStyle/>
          <a:p>
            <a:pPr lvl="0"/>
            <a:r>
              <a:rPr lang="de-DE"/>
              <a:t>Time </a:t>
            </a:r>
            <a:r>
              <a:rPr lang="de-DE" err="1"/>
              <a:t>spent</a:t>
            </a:r>
            <a:r>
              <a:rPr lang="de-DE"/>
              <a:t> on </a:t>
            </a:r>
            <a:r>
              <a:rPr lang="de-DE" err="1"/>
              <a:t>each</a:t>
            </a:r>
            <a:r>
              <a:rPr lang="de-DE"/>
              <a:t> Workflow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0567C42-E930-42BA-801E-211BBDE153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165" y="1206089"/>
            <a:ext cx="8321670" cy="7223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3000" err="1">
                <a:solidFill>
                  <a:srgbClr val="FF0000"/>
                </a:solidFill>
              </a:rPr>
              <a:t>Cumulative</a:t>
            </a:r>
            <a:r>
              <a:rPr lang="de-DE" sz="3000">
                <a:solidFill>
                  <a:srgbClr val="FF0000"/>
                </a:solidFill>
              </a:rPr>
              <a:t> Flow </a:t>
            </a:r>
            <a:r>
              <a:rPr lang="de-DE" sz="3000" err="1">
                <a:solidFill>
                  <a:srgbClr val="FF0000"/>
                </a:solidFill>
              </a:rPr>
              <a:t>Diagram</a:t>
            </a:r>
            <a:endParaRPr lang="de-DE" sz="300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de-DE" sz="3000">
              <a:solidFill>
                <a:srgbClr val="FF0000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B65B7E-29D4-4777-A107-4F8BB21C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26" y="3146446"/>
            <a:ext cx="3984111" cy="22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454</Words>
  <Application>Microsoft Office PowerPoint</Application>
  <PresentationFormat>Bildschirmpräsentation (4:3)</PresentationFormat>
  <Paragraphs>133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Scrumming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Hasan Ü.</dc:creator>
  <cp:lastModifiedBy>Marcel Huber</cp:lastModifiedBy>
  <cp:revision>3</cp:revision>
  <dcterms:created xsi:type="dcterms:W3CDTF">2018-12-11T18:18:50Z</dcterms:created>
  <dcterms:modified xsi:type="dcterms:W3CDTF">2019-07-02T16:44:11Z</dcterms:modified>
</cp:coreProperties>
</file>