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6" y="-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chen Kluger" userId="7ba1ffda052273bf" providerId="LiveId" clId="{AD376B03-F778-463C-8845-6425DA7AEF10}"/>
    <pc:docChg chg="undo custSel modSld">
      <pc:chgData name="Jochen Kluger" userId="7ba1ffda052273bf" providerId="LiveId" clId="{AD376B03-F778-463C-8845-6425DA7AEF10}" dt="2025-02-07T10:55:31.304" v="335" actId="20577"/>
      <pc:docMkLst>
        <pc:docMk/>
      </pc:docMkLst>
      <pc:sldChg chg="modSp mod">
        <pc:chgData name="Jochen Kluger" userId="7ba1ffda052273bf" providerId="LiveId" clId="{AD376B03-F778-463C-8845-6425DA7AEF10}" dt="2025-02-07T10:55:31.304" v="335" actId="20577"/>
        <pc:sldMkLst>
          <pc:docMk/>
          <pc:sldMk cId="0" sldId="256"/>
        </pc:sldMkLst>
        <pc:spChg chg="mod">
          <ac:chgData name="Jochen Kluger" userId="7ba1ffda052273bf" providerId="LiveId" clId="{AD376B03-F778-463C-8845-6425DA7AEF10}" dt="2025-02-07T09:59:28.694" v="142" actId="20577"/>
          <ac:spMkLst>
            <pc:docMk/>
            <pc:sldMk cId="0" sldId="256"/>
            <ac:spMk id="4" creationId="{E7B57C3A-9651-BCD8-DBF5-55F585A37961}"/>
          </ac:spMkLst>
        </pc:spChg>
        <pc:spChg chg="mod">
          <ac:chgData name="Jochen Kluger" userId="7ba1ffda052273bf" providerId="LiveId" clId="{AD376B03-F778-463C-8845-6425DA7AEF10}" dt="2025-02-07T09:59:43.061" v="144" actId="20577"/>
          <ac:spMkLst>
            <pc:docMk/>
            <pc:sldMk cId="0" sldId="256"/>
            <ac:spMk id="5" creationId="{19A1CC82-C69A-A638-1F66-400ECF6768A6}"/>
          </ac:spMkLst>
        </pc:spChg>
        <pc:spChg chg="mod">
          <ac:chgData name="Jochen Kluger" userId="7ba1ffda052273bf" providerId="LiveId" clId="{AD376B03-F778-463C-8845-6425DA7AEF10}" dt="2025-02-07T10:53:19.990" v="236" actId="20577"/>
          <ac:spMkLst>
            <pc:docMk/>
            <pc:sldMk cId="0" sldId="256"/>
            <ac:spMk id="6" creationId="{5996904F-0ECD-F54A-8037-228C3DE67249}"/>
          </ac:spMkLst>
        </pc:spChg>
        <pc:spChg chg="mod">
          <ac:chgData name="Jochen Kluger" userId="7ba1ffda052273bf" providerId="LiveId" clId="{AD376B03-F778-463C-8845-6425DA7AEF10}" dt="2025-02-07T10:55:08.773" v="307" actId="403"/>
          <ac:spMkLst>
            <pc:docMk/>
            <pc:sldMk cId="0" sldId="256"/>
            <ac:spMk id="12" creationId="{3ECDCBEB-84C7-9FD4-2480-B155924CC701}"/>
          </ac:spMkLst>
        </pc:spChg>
        <pc:spChg chg="mod">
          <ac:chgData name="Jochen Kluger" userId="7ba1ffda052273bf" providerId="LiveId" clId="{AD376B03-F778-463C-8845-6425DA7AEF10}" dt="2025-02-07T10:55:31.304" v="335" actId="20577"/>
          <ac:spMkLst>
            <pc:docMk/>
            <pc:sldMk cId="0" sldId="256"/>
            <ac:spMk id="13" creationId="{AE93F185-81AD-4B77-B27D-E06ABD44A2D9}"/>
          </ac:spMkLst>
        </pc:spChg>
      </pc:sldChg>
    </pc:docChg>
  </pc:docChgLst>
  <pc:docChgLst>
    <pc:chgData name="Jochen Kluger" userId="7ba1ffda052273bf" providerId="LiveId" clId="{13DE0ADC-27CC-41CD-8447-1A8E3EBD9E6C}"/>
    <pc:docChg chg="modSld">
      <pc:chgData name="Jochen Kluger" userId="7ba1ffda052273bf" providerId="LiveId" clId="{13DE0ADC-27CC-41CD-8447-1A8E3EBD9E6C}" dt="2024-02-15T10:37:59.310" v="960" actId="404"/>
      <pc:docMkLst>
        <pc:docMk/>
      </pc:docMkLst>
      <pc:sldChg chg="modSp mod">
        <pc:chgData name="Jochen Kluger" userId="7ba1ffda052273bf" providerId="LiveId" clId="{13DE0ADC-27CC-41CD-8447-1A8E3EBD9E6C}" dt="2024-02-15T10:37:59.310" v="960" actId="404"/>
        <pc:sldMkLst>
          <pc:docMk/>
          <pc:sldMk cId="0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9685B3-6CF2-B4A7-6D01-F6A38E7B936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9A4EC63-C3A8-85CA-DE0D-A7AD37F7A82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CE704E-EA71-8F6F-D6E7-9A85BD18CC2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A3A2FA9-D985-4A4F-981B-1FA2B8594E8F}" type="datetime1">
              <a:rPr lang="de-DE"/>
              <a:pPr lvl="0"/>
              <a:t>07.02.2025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325261-DE2B-1D5F-62EC-85D525137E8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71027A-7D7E-1E12-646E-659721C5C8A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A21ED38-B251-4EE0-9924-5388D896B25E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802590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92D627-11A8-AF91-424F-D96B95B99C6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68E364B-EFD7-02BD-D929-451798C84167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48B445-95B0-5F9A-4377-6FF9A2FFBA8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95F9799-D838-4502-952A-20698E870D23}" type="datetime1">
              <a:rPr lang="de-DE"/>
              <a:pPr lvl="0"/>
              <a:t>07.02.2025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FBAC44-9CDB-5898-FC66-538E3B14429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371EA7-8B64-F5B5-4E8C-4F76C51DC7F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1735BBB-2129-4D7F-A1DD-944B691DAB17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4378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B1858DA-ECD1-6158-FB5D-12DED7305BC8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18D323C-4E91-DA0D-1F57-0018DB2E493E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F292CC-587F-85C7-C3BA-F90AB550A24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5C7A34F-0AAE-419E-B1AE-93E9D8951D03}" type="datetime1">
              <a:rPr lang="de-DE"/>
              <a:pPr lvl="0"/>
              <a:t>07.02.2025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9D1C92-B0A9-09D5-D795-6FE7D429A75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7003C6-C535-D324-9063-E34A45ED989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59B1EA4-D745-4076-A2B6-7E91CB041EC5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1673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FEBD36-D4DE-53D7-3F23-57985A14599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FFCDC4-3C42-2AEB-E651-2A38E3DB6EE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227AC4-0448-FA1E-2B9C-6324058B3F0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0952077-5CC5-4D4F-9B8D-44A12F8E782D}" type="datetime1">
              <a:rPr lang="de-DE"/>
              <a:pPr lvl="0"/>
              <a:t>07.02.2025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EDA7C6-F026-8338-220F-12CF79C569A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A27E9C-2EB3-7F34-330C-928F9BEEA74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9ED0510-A0A5-4329-8A65-2A9498F01712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6545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15082E-81A0-6AD2-C736-DE5DAB1C2B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4142F1-918E-C616-1BAF-A532A5D96D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8D66CE-A933-B2C6-6F25-5A51AE77E47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CEB0394-1564-496F-8C73-BD7E4B7EF743}" type="datetime1">
              <a:rPr lang="de-DE"/>
              <a:pPr lvl="0"/>
              <a:t>07.02.2025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A70857-8B4E-DDDD-9458-1A146AF4D59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4A932F-A7E0-EB68-2C6C-6AD234D52DF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E0E6156-D865-44CB-A591-611068881BA8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7948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7BA1D7-A570-E8B2-E965-B53E6EA9403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AAF4AB-B3F2-EF97-4BDF-31549321DC1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76AF008-C59E-C067-AE15-D462F174133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B42542F-58D7-6EB3-7AA6-20D2A1B23D3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CC059D3-8F5E-4D0D-BCA3-094B93545F70}" type="datetime1">
              <a:rPr lang="de-DE"/>
              <a:pPr lvl="0"/>
              <a:t>07.02.2025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D25717-F886-F553-668F-0C44C8B930E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3FE7AA0-9E9F-640D-194F-00A73B08600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454EF62-A012-49AD-AF56-AA376568C3CF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8292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AC3674-4DE1-31CD-7681-8B1D08CABE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4EB103-9A12-2887-08D5-E90755DF46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CC23188-24A4-9A33-9A06-97B4B175126E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C881F2D-DE3F-86B0-593B-4273CB11A6DF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6E1C3F6-326D-65E7-9658-2385FD140CB7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D8CBC7C-B0DE-A924-4D8A-316CF65DBDA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8936F3D-FC6E-4365-AC8E-10936F99C467}" type="datetime1">
              <a:rPr lang="de-DE"/>
              <a:pPr lvl="0"/>
              <a:t>07.02.2025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2EA42BF-C023-5ECF-6546-68322F2DF9D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090A878-9335-C728-2596-10DC16BBAF0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97D82CA-0402-4D01-BC60-2795D64505FC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2871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6A50DD-5750-DED3-4C4B-9F09C13297C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DA8F531-26EA-908E-A977-AED56772989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7478DCF-D4AD-463B-AFDC-8EBDE503B87C}" type="datetime1">
              <a:rPr lang="de-DE"/>
              <a:pPr lvl="0"/>
              <a:t>07.02.2025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2498288-11CF-AFAC-9651-9A5E051F6B7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F3EC28C-32A9-3CC1-3004-749DED6C465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1D3FB9F-1471-4E8A-B8EE-F9B85C2F9C0C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387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513DE49-E6AE-E484-2A4A-50845229ED5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D062D95-6A76-491D-8E94-162B40FED032}" type="datetime1">
              <a:rPr lang="de-DE"/>
              <a:pPr lvl="0"/>
              <a:t>07.02.2025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9F4E7DB-66FF-62EA-2F55-04BB987ABD6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86440D4-66D5-66ED-2882-2F726034A97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D7306D3-49CB-4221-A688-63FA3D33A7DE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058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058486-2F91-FEFA-B170-5261AB52F8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51A118-7C2A-7E5B-B561-5AD84B7C5A4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A018E93-B1F5-7299-56E6-3F5DA0C93038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8D6133-09FE-9224-3118-A0DFB4E466F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AAB9967-E8BE-4839-B9A2-4828E653FA37}" type="datetime1">
              <a:rPr lang="de-DE"/>
              <a:pPr lvl="0"/>
              <a:t>07.02.2025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D5428AC-A7F2-3BA3-D531-D07A1DD5B48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DBABAE-9376-DB75-B62B-6FFF7EA4E51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7C6D0FE-70C8-4B43-8C6D-35371AB53BF8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8754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AFC3B9-5741-69AD-9332-EA2B8F2614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1D451F2-F69B-0B1D-CE10-1E6E590BFE81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239608C-BD57-0D79-1CEE-E6A561D16073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3B2805-8C72-64CB-D0BC-18DC6423D41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AB00335-C195-46BD-A317-26203BEB3B4C}" type="datetime1">
              <a:rPr lang="de-DE"/>
              <a:pPr lvl="0"/>
              <a:t>07.02.2025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8AD94E-A048-0BE6-8222-BEFAB95F26C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A9712E-45B3-57DF-DD4A-DC7E83EC2C8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2E58A86-37F3-4B21-BA4B-40E6402005EB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9897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199F76D-2CE8-C5C4-553F-099A12DA7A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A206FE-07BC-0F05-0893-D35F5D3DE3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115E95-7C32-9DE9-6B8D-B96129AE2F00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A13B2C57-C910-4747-BB94-9D8C15B99750}" type="datetime1">
              <a:rPr lang="de-DE"/>
              <a:pPr lvl="0"/>
              <a:t>07.02.2025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4C0192-F611-AEF9-643C-5296FF07B32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F94BDE-FE43-3722-FDB2-0893A18AFE36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A9B200CD-4551-4727-87CD-A2985DABFCA0}" type="slidenum"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de-DE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de-DE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3">
            <a:extLst>
              <a:ext uri="{FF2B5EF4-FFF2-40B4-BE49-F238E27FC236}">
                <a16:creationId xmlns:a16="http://schemas.microsoft.com/office/drawing/2014/main" id="{18E810F3-8B19-AECC-62F6-40E6A7D1754D}"/>
              </a:ext>
            </a:extLst>
          </p:cNvPr>
          <p:cNvSpPr/>
          <p:nvPr/>
        </p:nvSpPr>
        <p:spPr>
          <a:xfrm>
            <a:off x="314325" y="276221"/>
            <a:ext cx="11487150" cy="6296028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Rechteck 4">
            <a:extLst>
              <a:ext uri="{FF2B5EF4-FFF2-40B4-BE49-F238E27FC236}">
                <a16:creationId xmlns:a16="http://schemas.microsoft.com/office/drawing/2014/main" id="{11A6B4A2-52A1-4037-F45F-C4C5C4503B1D}"/>
              </a:ext>
            </a:extLst>
          </p:cNvPr>
          <p:cNvSpPr/>
          <p:nvPr/>
        </p:nvSpPr>
        <p:spPr>
          <a:xfrm>
            <a:off x="314325" y="276221"/>
            <a:ext cx="5781678" cy="535536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70AD47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Name: </a:t>
            </a:r>
            <a:r>
              <a:rPr lang="de-DE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ThesisService</a:t>
            </a:r>
            <a:endParaRPr lang="de-DE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Rechteck 5">
            <a:extLst>
              <a:ext uri="{FF2B5EF4-FFF2-40B4-BE49-F238E27FC236}">
                <a16:creationId xmlns:a16="http://schemas.microsoft.com/office/drawing/2014/main" id="{E7B57C3A-9651-BCD8-DBF5-55F585A37961}"/>
              </a:ext>
            </a:extLst>
          </p:cNvPr>
          <p:cNvSpPr/>
          <p:nvPr/>
        </p:nvSpPr>
        <p:spPr>
          <a:xfrm>
            <a:off x="314325" y="811758"/>
            <a:ext cx="5781678" cy="1931441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70AD47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Beschreibung: Der </a:t>
            </a:r>
            <a:r>
              <a:rPr lang="de-DE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ThesisService</a:t>
            </a:r>
            <a:r>
              <a:rPr lang="de-DE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ist für die Verwaltung der Bachelor-Thesis sowie der Zuordnung zu </a:t>
            </a:r>
            <a:r>
              <a:rPr lang="de-DE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Validator</a:t>
            </a:r>
            <a:r>
              <a:rPr lang="de-DE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und Supervisor zuständig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dirty="0">
                <a:solidFill>
                  <a:srgbClr val="000000"/>
                </a:solidFill>
                <a:latin typeface="Calibri"/>
              </a:rPr>
              <a:t>Außerdem wird hier das Änderungsprotokoll und die Kommentare verwaltet</a:t>
            </a:r>
            <a:endParaRPr lang="de-DE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Rechteck 6">
            <a:extLst>
              <a:ext uri="{FF2B5EF4-FFF2-40B4-BE49-F238E27FC236}">
                <a16:creationId xmlns:a16="http://schemas.microsoft.com/office/drawing/2014/main" id="{19A1CC82-C69A-A638-1F66-400ECF6768A6}"/>
              </a:ext>
            </a:extLst>
          </p:cNvPr>
          <p:cNvSpPr/>
          <p:nvPr/>
        </p:nvSpPr>
        <p:spPr>
          <a:xfrm>
            <a:off x="314325" y="2743200"/>
            <a:ext cx="5781678" cy="1959431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70AD47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Geschäfts-Entscheidungen und -Einschränkungen: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dirty="0">
                <a:solidFill>
                  <a:srgbClr val="000000"/>
                </a:solidFill>
                <a:latin typeface="Calibri"/>
              </a:rPr>
              <a:t>- Thesis: Title, Description und </a:t>
            </a:r>
            <a:r>
              <a:rPr lang="de-DE" dirty="0" err="1">
                <a:solidFill>
                  <a:srgbClr val="000000"/>
                </a:solidFill>
                <a:latin typeface="Calibri"/>
              </a:rPr>
              <a:t>StudentId</a:t>
            </a:r>
            <a:r>
              <a:rPr lang="de-DE" dirty="0">
                <a:solidFill>
                  <a:srgbClr val="000000"/>
                </a:solidFill>
                <a:latin typeface="Calibri"/>
              </a:rPr>
              <a:t> müssen gefüllt sein</a:t>
            </a:r>
            <a:endParaRPr lang="de-DE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Rechteck 7">
            <a:extLst>
              <a:ext uri="{FF2B5EF4-FFF2-40B4-BE49-F238E27FC236}">
                <a16:creationId xmlns:a16="http://schemas.microsoft.com/office/drawing/2014/main" id="{5996904F-0ECD-F54A-8037-228C3DE67249}"/>
              </a:ext>
            </a:extLst>
          </p:cNvPr>
          <p:cNvSpPr/>
          <p:nvPr/>
        </p:nvSpPr>
        <p:spPr>
          <a:xfrm>
            <a:off x="314325" y="4702631"/>
            <a:ext cx="5781678" cy="1869618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70AD47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Ubiquitäre Sprache: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dirty="0">
                <a:solidFill>
                  <a:srgbClr val="000000"/>
                </a:solidFill>
                <a:latin typeface="Calibri"/>
              </a:rPr>
              <a:t>- Thesis: Eine Thesis ist ein Vorschlag für eine Bachelor-Thesis, die im Laufe des Prozesses validiert und umgesetzt wird.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dirty="0">
                <a:solidFill>
                  <a:srgbClr val="000000"/>
                </a:solidFill>
                <a:latin typeface="Calibri"/>
              </a:rPr>
              <a:t>- Supervisor: Der Supervisor ist der Betreuer der Bachelor-Arbeit. Er wird angefragt und muss die Betreuung annehmen.</a:t>
            </a:r>
            <a:endParaRPr lang="de-DE" sz="16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Rechteck 8">
            <a:extLst>
              <a:ext uri="{FF2B5EF4-FFF2-40B4-BE49-F238E27FC236}">
                <a16:creationId xmlns:a16="http://schemas.microsoft.com/office/drawing/2014/main" id="{48E0D03D-8954-CF73-98F4-8D00AF685217}"/>
              </a:ext>
            </a:extLst>
          </p:cNvPr>
          <p:cNvSpPr/>
          <p:nvPr/>
        </p:nvSpPr>
        <p:spPr>
          <a:xfrm>
            <a:off x="6095993" y="276221"/>
            <a:ext cx="5705481" cy="4426408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70AD47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Messages:</a:t>
            </a:r>
          </a:p>
        </p:txBody>
      </p:sp>
      <p:cxnSp>
        <p:nvCxnSpPr>
          <p:cNvPr id="8" name="Gerader Verbinder 10">
            <a:extLst>
              <a:ext uri="{FF2B5EF4-FFF2-40B4-BE49-F238E27FC236}">
                <a16:creationId xmlns:a16="http://schemas.microsoft.com/office/drawing/2014/main" id="{63AC5893-776A-2565-AFDF-918136C1E92C}"/>
              </a:ext>
            </a:extLst>
          </p:cNvPr>
          <p:cNvCxnSpPr>
            <a:cxnSpLocks/>
          </p:cNvCxnSpPr>
          <p:nvPr/>
        </p:nvCxnSpPr>
        <p:spPr>
          <a:xfrm>
            <a:off x="8948739" y="597158"/>
            <a:ext cx="27313" cy="395775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9" name="Gerader Verbinder 14">
            <a:extLst>
              <a:ext uri="{FF2B5EF4-FFF2-40B4-BE49-F238E27FC236}">
                <a16:creationId xmlns:a16="http://schemas.microsoft.com/office/drawing/2014/main" id="{CB3084C5-B8D4-1F36-5E67-9BA9E710E49C}"/>
              </a:ext>
            </a:extLst>
          </p:cNvPr>
          <p:cNvCxnSpPr/>
          <p:nvPr/>
        </p:nvCxnSpPr>
        <p:spPr>
          <a:xfrm>
            <a:off x="6372810" y="951725"/>
            <a:ext cx="5206484" cy="0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sp>
        <p:nvSpPr>
          <p:cNvPr id="10" name="Textfeld 15">
            <a:extLst>
              <a:ext uri="{FF2B5EF4-FFF2-40B4-BE49-F238E27FC236}">
                <a16:creationId xmlns:a16="http://schemas.microsoft.com/office/drawing/2014/main" id="{FA423F9C-739E-7FEC-10A8-5382F51AF53E}"/>
              </a:ext>
            </a:extLst>
          </p:cNvPr>
          <p:cNvSpPr txBox="1"/>
          <p:nvPr/>
        </p:nvSpPr>
        <p:spPr>
          <a:xfrm>
            <a:off x="6372810" y="621554"/>
            <a:ext cx="215536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Konsumiert</a:t>
            </a:r>
          </a:p>
        </p:txBody>
      </p:sp>
      <p:sp>
        <p:nvSpPr>
          <p:cNvPr id="11" name="Textfeld 17">
            <a:extLst>
              <a:ext uri="{FF2B5EF4-FFF2-40B4-BE49-F238E27FC236}">
                <a16:creationId xmlns:a16="http://schemas.microsoft.com/office/drawing/2014/main" id="{2AC040F8-6F87-144C-573F-AE032A990581}"/>
              </a:ext>
            </a:extLst>
          </p:cNvPr>
          <p:cNvSpPr txBox="1"/>
          <p:nvPr/>
        </p:nvSpPr>
        <p:spPr>
          <a:xfrm>
            <a:off x="9038615" y="621554"/>
            <a:ext cx="215536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Gesendet</a:t>
            </a:r>
          </a:p>
        </p:txBody>
      </p:sp>
      <p:sp>
        <p:nvSpPr>
          <p:cNvPr id="12" name="Textfeld 18">
            <a:extLst>
              <a:ext uri="{FF2B5EF4-FFF2-40B4-BE49-F238E27FC236}">
                <a16:creationId xmlns:a16="http://schemas.microsoft.com/office/drawing/2014/main" id="{3ECDCBEB-84C7-9FD4-2480-B155924CC701}"/>
              </a:ext>
            </a:extLst>
          </p:cNvPr>
          <p:cNvSpPr txBox="1"/>
          <p:nvPr/>
        </p:nvSpPr>
        <p:spPr>
          <a:xfrm>
            <a:off x="6192252" y="1018440"/>
            <a:ext cx="2660227" cy="298543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Commands</a:t>
            </a:r>
            <a:r>
              <a:rPr lang="de-DE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- </a:t>
            </a:r>
            <a:r>
              <a:rPr lang="de-DE" sz="14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AddThesisCommand</a:t>
            </a:r>
            <a:endParaRPr lang="de-DE" sz="14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400" dirty="0">
                <a:solidFill>
                  <a:srgbClr val="000000"/>
                </a:solidFill>
                <a:latin typeface="Calibri"/>
              </a:rPr>
              <a:t>- </a:t>
            </a:r>
            <a:r>
              <a:rPr lang="de-DE" sz="1400" dirty="0" err="1">
                <a:solidFill>
                  <a:srgbClr val="000000"/>
                </a:solidFill>
                <a:latin typeface="Calibri"/>
              </a:rPr>
              <a:t>UpdateThesis</a:t>
            </a:r>
            <a:r>
              <a:rPr lang="de-DE" sz="14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Command</a:t>
            </a:r>
            <a:endParaRPr lang="de-DE" sz="14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- </a:t>
            </a:r>
            <a:r>
              <a:rPr lang="de-DE" sz="14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AcceptThesisCommand</a:t>
            </a:r>
            <a:endParaRPr lang="de-DE" sz="14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- </a:t>
            </a:r>
            <a:r>
              <a:rPr lang="de-DE" sz="14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RejectThesisCommand</a:t>
            </a:r>
            <a:endParaRPr lang="de-DE" sz="14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- </a:t>
            </a:r>
            <a:r>
              <a:rPr lang="de-DE" sz="14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AddSupervisorCommand</a:t>
            </a:r>
            <a:endParaRPr lang="de-DE" sz="14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4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- </a:t>
            </a:r>
            <a:r>
              <a:rPr lang="de-DE" sz="14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AddThesisCommentCommand</a:t>
            </a:r>
            <a:endParaRPr lang="de-DE" sz="14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Events:</a:t>
            </a:r>
            <a:endParaRPr lang="de-DE" sz="16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Queries</a:t>
            </a:r>
            <a:r>
              <a:rPr lang="de-DE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dirty="0">
                <a:solidFill>
                  <a:srgbClr val="000000"/>
                </a:solidFill>
                <a:latin typeface="Calibri"/>
              </a:rPr>
              <a:t>- </a:t>
            </a:r>
            <a:r>
              <a:rPr lang="de-DE" sz="1600" dirty="0" err="1">
                <a:solidFill>
                  <a:srgbClr val="000000"/>
                </a:solidFill>
                <a:latin typeface="Calibri"/>
              </a:rPr>
              <a:t>ListThesis</a:t>
            </a:r>
            <a:endParaRPr lang="de-DE" sz="1600" dirty="0">
              <a:solidFill>
                <a:srgbClr val="000000"/>
              </a:solidFill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- </a:t>
            </a:r>
            <a:r>
              <a:rPr lang="de-DE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GetThesis</a:t>
            </a:r>
            <a:endParaRPr lang="de-DE" sz="16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3" name="Textfeld 19">
            <a:extLst>
              <a:ext uri="{FF2B5EF4-FFF2-40B4-BE49-F238E27FC236}">
                <a16:creationId xmlns:a16="http://schemas.microsoft.com/office/drawing/2014/main" id="{AE93F185-81AD-4B77-B27D-E06ABD44A2D9}"/>
              </a:ext>
            </a:extLst>
          </p:cNvPr>
          <p:cNvSpPr txBox="1"/>
          <p:nvPr/>
        </p:nvSpPr>
        <p:spPr>
          <a:xfrm>
            <a:off x="8976052" y="1018440"/>
            <a:ext cx="2735546" cy="320087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Commands</a:t>
            </a:r>
            <a:r>
              <a:rPr lang="de-DE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Events: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- </a:t>
            </a:r>
            <a:r>
              <a:rPr lang="de-DE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ThesisAddedEvent</a:t>
            </a:r>
            <a:endParaRPr lang="de-DE" sz="16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dirty="0">
                <a:solidFill>
                  <a:srgbClr val="000000"/>
                </a:solidFill>
                <a:latin typeface="Calibri"/>
              </a:rPr>
              <a:t>- </a:t>
            </a:r>
            <a:r>
              <a:rPr lang="de-DE" sz="1600" dirty="0" err="1">
                <a:solidFill>
                  <a:srgbClr val="000000"/>
                </a:solidFill>
                <a:latin typeface="Calibri"/>
              </a:rPr>
              <a:t>ThesisUpdatedEvent</a:t>
            </a:r>
            <a:endParaRPr lang="de-DE" sz="16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- </a:t>
            </a:r>
            <a:r>
              <a:rPr lang="de-DE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ThesisAcceptedEvent</a:t>
            </a:r>
            <a:endParaRPr lang="de-DE" sz="16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- </a:t>
            </a:r>
            <a:r>
              <a:rPr lang="de-DE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ThesisRejectedEvent</a:t>
            </a:r>
            <a:endParaRPr lang="de-DE" sz="16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dirty="0">
                <a:solidFill>
                  <a:srgbClr val="000000"/>
                </a:solidFill>
                <a:latin typeface="Calibri"/>
              </a:rPr>
              <a:t>- </a:t>
            </a:r>
            <a:r>
              <a:rPr lang="de-DE" sz="1600" dirty="0" err="1">
                <a:solidFill>
                  <a:srgbClr val="000000"/>
                </a:solidFill>
                <a:latin typeface="Calibri"/>
              </a:rPr>
              <a:t>ThesisDeletedEvent</a:t>
            </a:r>
            <a:endParaRPr lang="de-DE" sz="1600" dirty="0">
              <a:solidFill>
                <a:srgbClr val="000000"/>
              </a:solidFill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- </a:t>
            </a:r>
            <a:r>
              <a:rPr lang="de-DE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SupervisorAddedEvent</a:t>
            </a:r>
            <a:endParaRPr lang="de-DE" sz="16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6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- </a:t>
            </a:r>
            <a:r>
              <a:rPr lang="de-DE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ThesisCommentAddedEvent</a:t>
            </a:r>
            <a:endParaRPr lang="de-DE" sz="16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Queries</a:t>
            </a:r>
            <a:r>
              <a:rPr lang="de-DE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:</a:t>
            </a:r>
          </a:p>
        </p:txBody>
      </p:sp>
      <p:sp>
        <p:nvSpPr>
          <p:cNvPr id="14" name="Rechteck 20">
            <a:extLst>
              <a:ext uri="{FF2B5EF4-FFF2-40B4-BE49-F238E27FC236}">
                <a16:creationId xmlns:a16="http://schemas.microsoft.com/office/drawing/2014/main" id="{311A7803-19FE-6B62-5EFD-9D70FBEA863F}"/>
              </a:ext>
            </a:extLst>
          </p:cNvPr>
          <p:cNvSpPr/>
          <p:nvPr/>
        </p:nvSpPr>
        <p:spPr>
          <a:xfrm>
            <a:off x="6095993" y="4702630"/>
            <a:ext cx="5705481" cy="1869619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70AD47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8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Abhängigkeiten und Verbindungen: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dirty="0">
                <a:solidFill>
                  <a:srgbClr val="000000"/>
                </a:solidFill>
                <a:latin typeface="Calibri"/>
              </a:rPr>
              <a:t>- </a:t>
            </a:r>
            <a:r>
              <a:rPr lang="de-DE" dirty="0" err="1">
                <a:solidFill>
                  <a:srgbClr val="000000"/>
                </a:solidFill>
                <a:latin typeface="Calibri"/>
              </a:rPr>
              <a:t>AuthenticationService</a:t>
            </a:r>
            <a:endParaRPr lang="de-DE" sz="18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</Words>
  <Application>Microsoft Office PowerPoint</Application>
  <PresentationFormat>Breitbild</PresentationFormat>
  <Paragraphs>37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Jochen Kluger</dc:creator>
  <cp:lastModifiedBy>Jochen Kluger</cp:lastModifiedBy>
  <cp:revision>1</cp:revision>
  <dcterms:created xsi:type="dcterms:W3CDTF">2024-02-08T09:41:26Z</dcterms:created>
  <dcterms:modified xsi:type="dcterms:W3CDTF">2025-02-07T10:59:14Z</dcterms:modified>
</cp:coreProperties>
</file>