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 0 0,'-11'18'4707'0'0,"11"-17"-3530"0"0,-1 0-1150 0 0,1-1 0 0 0,-1 1 0 0 0,1-1 0 0 0,0 0 1 0 0,-1 1-1 0 0,1-1 0 0 0,-1 1 0 0 0,1-1 0 0 0,0 1 0 0 0,-1-1 1 0 0,1 1-1 0 0,0-1 0 0 0,0 1 0 0 0,-1-1 0 0 0,1 1 0 0 0,0-1 0 0 0,0 1 1 0 0,0 0-1 0 0,0-1 0 0 0,0 1 0 0 0,0-1 0 0 0,0 1 0 0 0,0 0 1 0 0,0-1-1 0 0,0 1 0 0 0,0 0 0 0 0,0 23 194 0 0,0-18-93 0 0,6 137 1342 0 0,5-6-840 0 0,-3-59-331 0 0,-4-56-134 0 0,0 38 0 0 0,7 58 315 0 0,-4-60-227 0 0,4 54 167 0 0,5 42-71 0 0,-6-92-296 0 0,-2 63 220 0 0,1 3 102 0 0,3 98 66 0 0,2-73-360 0 0,-11-118-68 0 0,6 107 68 0 0,-1-75 117 0 0,1 3 146 0 0,2-11-279 0 0,-6-5-49 0 0,6 10-3 0 0,-5-5 11 0 0,-5-52-50 0 0,2 4 142 0 0,-3-9-286 0 0,-3-7-324 0 0,-4-8-1697 0 0,2 0 0 0 0,0-1 0 0 0,-5-24 0 0 0,4 13 411 0 0,-2-37-113 0 0,4 50 1738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11.1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8 0 0,'5'8'8134'0'0,"-4"5"-9165"0"0,15 148 1866 0 0,-5-75-606 0 0,-9-57-132 0 0,10 57-1 0 0,1-2-7 0 0,16 140-7 0 0,-2-28-148 0 0,6 81-206 0 0,-23-200 6 0 0,1 85-574 0 0,-5-84 620 0 0,-1-22 290 0 0,-2-33 8 0 0,-3-19-54 0 0,1 0 1 0 0,-1 0 0 0 0,1-1-1 0 0,-1 1 1 0 0,0 0-1 0 0,0 0 1 0 0,-1 0-1 0 0,1-1 1 0 0,-3 7 0 0 0,1 1-13 0 0,0 0 1 0 0,1 0 0 0 0,0-1 0 0 0,1 15 0 0 0,0-23-25 0 0,27 70-3231 0 0,-27-70 3057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12.33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10 40 32 0 0,'-9'-40'6347'0'0,"17"45"-5693"0"0,-1 34 378 0 0,4 66 615 0 0,0-7-871 0 0,-10-71-548 0 0,8 42-1 0 0,-2-22-83 0 0,26 232 291 0 0,-20-202-385 0 0,-8-51-14 0 0,-1-1 0 0 0,1 36 0 0 0,-4-46-2 0 0,0 0-1 0 0,2 0 0 0 0,6 23 0 0 0,3 21 110 0 0,34 197 257 0 0,-35-195-389 0 0,-6-37-19 0 0,0-1 0 0 0,0 42 1 0 0,6 57-31 0 0,0 40 174 0 0,-5-96 27 0 0,-1-13-82 0 0,1-9-26 0 0,-6-34-37 0 0,-1-7-10 0 0,1 0-1 0 0,0 0 0 0 0,0-1 0 0 0,0 1 0 0 0,1 0 0 0 0,-1 0 0 0 0,1 0 0 0 0,0 0 1 0 0,-1 0-1 0 0,2 3 0 0 0,-1-4-1 0 0,0-1 0 0 0,0 1 0 0 0,-1 0 0 0 0,1 0 0 0 0,-1 0 0 0 0,1 0 0 0 0,-1 0 0 0 0,0 0 0 0 0,0 1 0 0 0,0-1 0 0 0,0 0-1 0 0,0 0 1 0 0,-1 3 0 0 0,-2 38 19 0 0,3-39-27 0 0,0-2-3 0 0,0 5 3 0 0,0-5 0 0 0,0 1 5 0 0,0-1 3 0 0,0 1-4 0 0,0 76-959 0 0,0-78 870 0 0,-10-123-11548 0 0,9 106 11452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13.15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28 94 20 0 0,'-10'-20'268'0'0,"9"18"-258"0"0,0 1 1 0 0,0-1-1 0 0,0 0 0 0 0,1 1 0 0 0,-1-1 1 0 0,1 0-1 0 0,-1 0 0 0 0,1 1 1 0 0,-1-1-1 0 0,1 0 0 0 0,0-2 0 0 0,-5-23-212 0 0,-1 7 72 0 0,6 16 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14.2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51 16 16 0 0,'-21'-8'2974'0'0,"20"6"-2875"0"0,1 2-114 0 0,0-1 0 0 0,0 1 0 0 0,0 0 0 0 0,0 0 0 0 0,0-1 0 0 0,0 1 0 0 0,0 0 0 0 0,0 0 0 0 0,-1 0 0 0 0,1-1 0 0 0,0 1 0 0 0,0 0 0 0 0,0 0-1 0 0,0 0 1 0 0,0-1 0 0 0,0 1 0 0 0,0 0 0 0 0,-1 0 0 0 0,1 0 0 0 0,0 0 0 0 0,0 0 0 0 0,0-1 0 0 0,0 1 0 0 0,-1 0 0 0 0,1 0 0 0 0,0 0 0 0 0,0 0 0 0 0,0 0 0 0 0,-1 0 0 0 0,1 0 0 0 0,0 0 0 0 0,0-1 0 0 0,-1 1 0 0 0,1 0 0 0 0,0 0 0 0 0,0 0 0 0 0,0 0 0 0 0,-1 0 0 0 0,1 0 0 0 0,0 0 0 0 0,0 0 0 0 0,-1 1-1 0 0,1-1 1 0 0,0 0 0 0 0,0 0 0 0 0,0 0 0 0 0,-1 0 0 0 0,1 0 0 0 0,0 0 0 0 0,0 0 0 0 0,0 0 0 0 0,-1 1 0 0 0,1-1 0 0 0,0 0 0 0 0,0 0 0 0 0,0 0 0 0 0,0 0 0 0 0,0 0 0 0 0,-1 1 0 0 0,1-1 0 0 0,0 0 0 0 0,0 0 0 0 0,0 1 0 0 0,-13 12 1254 0 0,12-9-933 0 0,0 0 0 0 0,0-1 0 0 0,0 1 0 0 0,0 0 0 0 0,1 0 0 0 0,0 0 0 0 0,-1 0 0 0 0,2 7 0 0 0,-1-1-223 0 0,6 70 516 0 0,5 3-47 0 0,-6 7 175 0 0,6 27-115 0 0,-5-38-348 0 0,5 24 186 0 0,0 20 223 0 0,-6-44-368 0 0,6 15-106 0 0,0 23-38 0 0,-10-105-139 0 0,0 0-1 0 0,1-1 1 0 0,3 13-1 0 0,3 30 60 0 0,-7-36-46 0 0,1 1 1 0 0,6 26 0 0 0,-2-18 9 0 0,3 10 15 0 0,-6-27-34 0 0,0 0-1 0 0,-1 1 0 0 0,2 19 1 0 0,2 30 165 0 0,-1 19 254 0 0,-5 39 305 0 0,6-39-616 0 0,-6 37 284 0 0,0-114-398 0 0,-21-110-12927 0 0,20 98 12718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15.2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16 0 0,'0'10'4378'0'0,"0"14"-3220"0"0,5 35-31 0 0,7 85-37 0 0,14 156 537 0 0,-20-233-1436 0 0,16 113 14 0 0,0-48-187 0 0,-1 5 166 0 0,-11-74 25 0 0,-2-16 42 0 0,2 81-1 0 0,-8-104-295 0 0,1 1 0 0 0,10 44 0 0 0,-7-47 11 0 0,-4-15 21 0 0,0 1 0 0 0,0-1 0 0 0,-1 1 0 0 0,1 13 0 0 0,6 16-36 0 0,-6-32 40 0 0,0 1 0 0 0,-1 0 1 0 0,1 0-1 0 0,-1 0 0 0 0,0 7 0 0 0,4 37-35 0 0,1 9-123 0 0,-1 0 12 0 0,-5-7 528 0 0,0-51-332 0 0,-11 25 118 0 0,11 21-2048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17.8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83 43 4 0 0,'-17'15'1912'0'0,"-5"6"746"0"0,12-13-2075 0 0,1 4-198 0 0,7-11-350 0 0,1 1 1 0 0,0-1-1 0 0,-1 1 0 0 0,1-1 0 0 0,0 1 0 0 0,0-1 1 0 0,0 1-1 0 0,0 0 0 0 0,0 0 0 0 0,1-1 0 0 0,-13 29 3394 0 0,26-35-3148 0 0,-10 5-251 0 0,0-1 1 0 0,-1 0-1 0 0,1 1 1 0 0,0-2-1 0 0,-1 1 1 0 0,1 0-1 0 0,-1 0 1 0 0,1-1 0 0 0,-1 1-1 0 0,1-1 1 0 0,-1 0-1 0 0,3-2 1 0 0,-1 0-11 0 0,1 0 0 0 0,0 1 0 0 0,0 0 0 0 0,0 0 0 0 0,11-4 0 0 0,-10 4-10 0 0,62-20 74 0 0,-66 23-78 0 0,0 0 1 0 0,1-1-1 0 0,-1 1 1 0 0,1 0-1 0 0,-1 0 0 0 0,1-1 1 0 0,-1 1-1 0 0,0-1 1 0 0,1 0-1 0 0,3-2 1 0 0,5 0 81 0 0,37-2 621 0 0,-15-5-191 0 0,8 0-6 0 0,11 5-524 0 0,-13-5 337 0 0,-6 0 61 0 0,-32 10-367 0 0,28-4 368 0 0,-5 4-195 0 0,-23 0-150 0 0,43-5 589 0 0,-43 4-625 0 0,-1 1 0 0 0,0 0 0 0 0,1 0 0 0 0,-1-1-1 0 0,0 1 1 0 0,1 0 0 0 0,-1 0 0 0 0,0 0 0 0 0,1 0 0 0 0,-1-1 0 0 0,0 1 0 0 0,1 0-1 0 0,-1 0 1 0 0,1 0 0 0 0,-1 0 0 0 0,0 0 0 0 0,1 0 0 0 0,-1 0 0 0 0,0 0 0 0 0,1 0 0 0 0,-1 0-1 0 0,1 0 1 0 0,-1 0 0 0 0,0 0 0 0 0,1 1 0 0 0,-1-1 0 0 0,0 0 0 0 0,1 0 0 0 0,-1 0 0 0 0,1 0-1 0 0,-1 1 1 0 0,0-1 0 0 0,21 8 198 0 0,-14-6-219 0 0,5 2-6 0 0,-10-3 20 0 0,0 0 1 0 0,-1 0 0 0 0,1 0 0 0 0,0-1 0 0 0,0 1 0 0 0,0-1 0 0 0,0 1-1 0 0,0-1 1 0 0,0 0 0 0 0,3 0 0 0 0,-2 2-5 0 0,-2 0 5 0 0,11-1-3 0 0,2 4 118 0 0,6 0 101 0 0,-18-4-212 0 0,1 2 0 0 0,-2-2 1 0 0,20 13 246 0 0,-20-13-200 0 0,16 9 138 0 0,11 13 21 0 0,-23-21-204 0 0,-1 1-12 0 0,-3-2 0 0 0,15 18-68 0 0,-16-18 104 0 0,9 4-13 0 0,-8-4-20 0 0,-1 0-1 0 0,1 0 1 0 0,0-1 0 0 0,-1 1-1 0 0,1-1 1 0 0,-1 1 0 0 0,1 0-1 0 0,0-1 1 0 0,0 1 0 0 0,-1-1-1 0 0,1 0 1 0 0,0 1 0 0 0,0-1-1 0 0,0 0 1 0 0,-1 1 0 0 0,1-1-1 0 0,0 0 1 0 0,0 0 0 0 0,0 0-1 0 0,0 1 1 0 0,0-1 0 0 0,1 0-1 0 0,-1 2-8 0 0,-1-2 11 0 0,0 0 1 0 0,0 1 0 0 0,0-1-1 0 0,0 0 1 0 0,0 1 0 0 0,0-1-1 0 0,0 0 1 0 0,0 0-1 0 0,0 1 1 0 0,0-1 0 0 0,0 0-1 0 0,0 1 1 0 0,0-1 0 0 0,1 0-1 0 0,-1 1 1 0 0,0-1 0 0 0,0 0-1 0 0,0 0 1 0 0,1 1-1 0 0,-1-1 1 0 0,0 0 0 0 0,0 0-1 0 0,1 0 1 0 0,-1 1 0 0 0,0-1-1 0 0,0 0 1 0 0,1 0 0 0 0,-1 0-1 0 0,0 0 1 0 0,0 0-1 0 0,1 0 1 0 0,-1 1 0 0 0,0-1-1 0 0,1 0 1 0 0,-1 0 0 0 0,0 0-1 0 0,1 0 1 0 0,-1 0 0 0 0,0 0-1 0 0,1 0 1 0 0,-1 0-1 0 0,0 0 1 0 0,1-1 0 0 0,0 1-2 0 0,3 21 966 0 0,-11-13-797 0 0,-10 7 75 0 0,15-14-225 0 0,0 1-18 0 0,-1 0-1 0 0,1 0 1 0 0,-1 0 0 0 0,1 0-1 0 0,-1 0 1 0 0,0 0-1 0 0,0-1 1 0 0,-5 2 0 0 0,5-1-22 0 0,-4 3 1 0 0,-1-1 0 0 0,1 0 0 0 0,-1 0 1 0 0,0-1-1 0 0,1 0 0 0 0,-13 3 0 0 0,-17 4-133 0 0,19-9-11 0 0,0 2-1 0 0,0 0 1 0 0,0 1-1 0 0,-33 12 1 0 0,16-5-18 0 0,27-8 174 0 0,0-1 1 0 0,1 0-1 0 0,-1 0 0 0 0,-1-1 1 0 0,-10 0-1 0 0,4 1 31 0 0,13-2-19 0 0,0 0 1 0 0,0 1 0 0 0,0-1 0 0 0,0 0 0 0 0,0 0 0 0 0,0 0 0 0 0,0 0 0 0 0,-1-1 0 0 0,1 1 0 0 0,-2-1 0 0 0,-20-3 8 0 0,-6-2-8 0 0,17 4 11 0 0,12 2-13 0 0,1 0 1 0 0,-1 0-1 0 0,1 0 1 0 0,-1 1-1 0 0,1-1 0 0 0,0 0 1 0 0,-1 0-1 0 0,1 0 0 0 0,-1 0 1 0 0,1 0-1 0 0,-1 0 0 0 0,1-1 1 0 0,-1 1-1 0 0,1 0 0 0 0,0 0 1 0 0,-1 0-1 0 0,1 0 1 0 0,-1 0-1 0 0,1-1 0 0 0,0 1 1 0 0,-1 0-1 0 0,1 0 0 0 0,-1-1 1 0 0,1 1-1 0 0,0 0 0 0 0,-1 0 1 0 0,1-1-1 0 0,0 1 1 0 0,0 0-1 0 0,-1-1 0 0 0,1 1 1 0 0,0-1-1 0 0,0 1 0 0 0,-1 0 1 0 0,1-1-1 0 0,0 1 0 0 0,0-1 1 0 0,0 0-1 0 0,-30-9 114 0 0,26 9-113 0 0,0 1-1 0 0,0-1 1 0 0,0 0 0 0 0,1 0 0 0 0,-1 0 0 0 0,0 0-1 0 0,-6-3 1 0 0,0-3-426 0 0,-100 4-611 0 0,61 3-2009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3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 56 0 0,'-6'-5'-56'0'0,"6"5"234"0"0,0 0-1 0 0,-1-1 1 0 0,1 1 0 0 0,0 0 0 0 0,-1-1-1 0 0,1 1 1 0 0,-1 0 0 0 0,1 0-1 0 0,-1 0 1 0 0,1-1 0 0 0,0 1-1 0 0,-1 0 1 0 0,1 0 0 0 0,-1 0 0 0 0,1 0-1 0 0,-1 0 1 0 0,1 0 0 0 0,-1 0-1 0 0,1 0 1 0 0,-1 0 0 0 0,1 0-1 0 0,0 0 1 0 0,-1 0 0 0 0,1 0 0 0 0,-1 0-1 0 0,1 1 1 0 0,-1-1 0 0 0,1 0-1 0 0,-1 0 1 0 0,1 0 0 0 0,0 1-1 0 0,-1-1 1 0 0,0 1 0 0 0,1-1 362 0 0,-11 24 658 0 0,10-16-947 0 0,0 0 0 0 0,0 0-1 0 0,0 0 1 0 0,1 0 0 0 0,0 0 0 0 0,2 12 0 0 0,0 6 246 0 0,-1 69 322 0 0,29 186 0 0 0,4-105-604 0 0,72 273-140 0 0,-69-302-94 0 0,11 97-68 0 0,-43-213 78 0 0,1 6 111 0 0,1 74 0 0 0,-10-92 243 0 0,3-19-326 0 0,0 0 0 0 0,0 0 0 0 0,-1 0 0 0 0,1 0-1 0 0,0 1 1 0 0,0-1 0 0 0,0 0 0 0 0,0 0 0 0 0,-1 0-1 0 0,1 0 1 0 0,0 0 0 0 0,0 1 0 0 0,0-1-1 0 0,0 0 1 0 0,-1 0 0 0 0,1 0 0 0 0,0 0 0 0 0,0 0-1 0 0,-1 0 1 0 0,1 0 0 0 0,0 0 0 0 0,0 0 0 0 0,0 0-1 0 0,-1 0 1 0 0,1 0 0 0 0,0 0 0 0 0,0 0-1 0 0,-1 0 1 0 0,1 0 0 0 0,0 0 0 0 0,0 0 0 0 0,0 0-1 0 0,-1 0 1 0 0,1 0 0 0 0,0 0 0 0 0,0-1 0 0 0,-1 1-1 0 0,-1-2 34 0 0,0 0 0 0 0,0 1 1 0 0,1-1-1 0 0,-1-1 0 0 0,0 1 0 0 0,1 0 0 0 0,-1 0 0 0 0,1-1 0 0 0,-2-4 0 0 0,-7-13-65 0 0,5 10-83 0 0,0 0 0 0 0,1-1 0 0 0,0 1 0 0 0,1-1 0 0 0,-4-19 0 0 0,-8-32-431 0 0,11 49 363 0 0,0-1-1 0 0,-4-25 1 0 0,-25-262-1790 0 0,17 56 529 0 0,10 37 438 0 0,-5-7 314 0 0,8 175 612 0 0,2 16 52 0 0,-1 1 0 0 0,-1 0 0 0 0,-11-40 0 0 0,9 43 86 0 0,5 18-41 0 0,0-1 0 0 0,-1 1 0 0 0,1-1 0 0 0,-1 0 0 0 0,0 1 0 0 0,0-1 0 0 0,0 1 0 0 0,0 0 0 0 0,-1-1 0 0 0,1 1 1 0 0,-1 0-1 0 0,-2-4 0 0 0,0 2 229 0 0,4 3-238 0 0,0 1 1 0 0,-1 0-1 0 0,1-1 0 0 0,0 1 0 0 0,-1-1 0 0 0,1 1 0 0 0,0 0 0 0 0,-1-1 0 0 0,1 1 0 0 0,0 0 1 0 0,-1-1-1 0 0,1 1 0 0 0,0 0 0 0 0,-1 0 0 0 0,1 0 0 0 0,-1-1 0 0 0,1 1 0 0 0,-1 0 0 0 0,1 0 0 0 0,-1 0 1 0 0,1 0-1 0 0,0 0 0 0 0,-1 0 0 0 0,1 0 0 0 0,-1 0 0 0 0,1 0 0 0 0,-1 0 0 0 0,1 0 0 0 0,-1 0 0 0 0,1 0 1 0 0,-1 0-1 0 0,1 0 0 0 0,-1 0 0 0 0,1 0 0 0 0,0 1 0 0 0,-1-1 0 0 0,1 0 0 0 0,-1 0 0 0 0,1 0 0 0 0,0 1 1 0 0,-1-1-1 0 0,1 0 0 0 0,-1 1 0 0 0,1-1 0 0 0,0 0 0 0 0,0 1 0 0 0,-1-1 0 0 0,1 1 0 0 0,-1-1 0 0 0,0 3-5 0 0,-1-1-1 0 0,1 0 1 0 0,-1 0-1 0 0,1 1 1 0 0,0-1-1 0 0,0 1 1 0 0,0-1-1 0 0,0 1 0 0 0,1-1 1 0 0,-1 1-1 0 0,1 0 1 0 0,-1-1-1 0 0,1 1 1 0 0,0 4-1 0 0,1 48 212 0 0,0-28-19 0 0,12 157 999 0 0,-3-68-582 0 0,29 370 958 0 0,-32-402-1341 0 0,1 60 159 0 0,3 3-292 0 0,-11-147-245 0 0,0-29-3234 0 0,-1-2 1548 0 0,0 22 934 0 0,1-1-1 0 0,-1 1 0 0 0,3-17 0 0 0,1 3-378 0 0,-2-1 0 0 0,-3-28 0 0 0,1 9 327 0 0,0 29 695 0 0,-3-1 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01.3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12 20 4 0 0,'0'0'48'0'0,"-11"-19"-32"0"0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37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35 4 0 0,'-15'-19'865'0'0,"1"13"2437"0"0,14 6-3264 0 0,0 0 1 0 0,-1 0 0 0 0,1 0 0 0 0,0 0 0 0 0,-1 0-1 0 0,1 0 1 0 0,0 0 0 0 0,-1 0 0 0 0,1 0-1 0 0,0 0 1 0 0,-1 0 0 0 0,1 1 0 0 0,0-1-1 0 0,-1 0 1 0 0,1 0 0 0 0,0 0 0 0 0,-1 0 0 0 0,1 0-1 0 0,0 1 1 0 0,-1-1 0 0 0,1 0 0 0 0,0 0-1 0 0,0 1 1 0 0,-1-1 0 0 0,1 0 0 0 0,0 0-1 0 0,0 1 1 0 0,0-1 0 0 0,0 0 0 0 0,-1 0 0 0 0,1 1-1 0 0,0-1 1 0 0,0 0 0 0 0,0 1 0 0 0,0-1-1 0 0,0 0 1 0 0,0 1 0 0 0,0-1 0 0 0,0 0-1 0 0,0 1 1 0 0,0-1 0 0 0,0 0 0 0 0,0 1 0 0 0,0 0-20 0 0,-28 15 941 0 0,28-16-966 0 0,-1 0 1 0 0,1 1 0 0 0,-1-1-1 0 0,1 1 1 0 0,-1-1-1 0 0,1 0 1 0 0,-1 0-1 0 0,1 1 1 0 0,-1-1-1 0 0,0 0 1 0 0,1 0-1 0 0,-1 0 1 0 0,1 0-1 0 0,-1 1 1 0 0,0-1-1 0 0,1 0 1 0 0,-1 0-1 0 0,1 0 1 0 0,-1 0-1 0 0,0 0 1 0 0,1-1-1 0 0,-1 1 1 0 0,1 0 0 0 0,-1 0-1 0 0,0 0 1 0 0,1 0-1 0 0,-1-1 1 0 0,1 1-1 0 0,-1 0 1 0 0,1 0-1 0 0,-2-1 1 0 0,-5-1-1207 0 0,6 2 623 0 0,-15-15-3182 0 0,15 14 3720 0 0,1 1 0 0 0,-1-1 0 0 0,1 0 1 0 0,-1 0-1 0 0,1 0 0 0 0,-1 1 0 0 0,1-1 0 0 0,-1 0 1 0 0,1 0-1 0 0,0 0 0 0 0,-1 0 0 0 0,1 0 0 0 0,0 0 1 0 0,0 0-1 0 0,0 0 0 0 0,0 0 0 0 0,0 0 0 0 0,0 0 0 0 0,0-1 1 0 0,0 1-39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3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 0 0,'0'0'137'0'0,"-1"34"6375"0"0,-1-29-6275 0 0,1 0 0 0 0,-1 0 0 0 0,1 0 0 0 0,0 0 0 0 0,0 1 0 0 0,0-1 1 0 0,0 0-1 0 0,1 10 0 0 0,-4 28 741 0 0,-2 15 169 0 0,5-48-925 0 0,0 0-1 0 0,0 1 1 0 0,1-1-1 0 0,0 0 1 0 0,4 21-1 0 0,0 17 513 0 0,1 45 252 0 0,6 93 1038 0 0,-11-142-1506 0 0,-1-16-192 0 0,1 1 1 0 0,6 43 0 0 0,-4-20-82 0 0,-2-42-192 0 0,0 1-1 0 0,0-1 1 0 0,3 14 0 0 0,0-4 15 0 0,0 0 0 0 0,-2 0 0 0 0,-1 23 0 0 0,0-22-1 0 0,11 340 457 0 0,-11-220 304 0 0,-11-8-502 0 0,11 154-268 0 0,5-225 94 0 0,1 27 115 0 0,-1 40 109 0 0,-5-116-350 0 0,-1-8-6 0 0,1 0 0 0 0,0 0 0 0 0,0 0 0 0 0,0 0 0 0 0,1-1 0 0 0,0 1 0 0 0,0 0 0 0 0,2 6 0 0 0,-2-9-4 0 0,-1 0 0 0 0,1 0-1 0 0,-1 0 1 0 0,0 0-1 0 0,1-1 1 0 0,-1 1 0 0 0,0 0-1 0 0,0 0 1 0 0,0 0 0 0 0,-1 0-1 0 0,1 0 1 0 0,-1 2 0 0 0,1-3-5 0 0,0 0 1 0 0,-1 0 0 0 0,1 1 0 0 0,0-1-1 0 0,0 0 1 0 0,0 1 0 0 0,0-1 0 0 0,0 0 0 0 0,0 0-1 0 0,0 1 1 0 0,0-1 0 0 0,1 0 0 0 0,-1 1-1 0 0,0-1 1 0 0,1 0 0 0 0,-1 0 0 0 0,1 0-1 0 0,-1 1 1 0 0,2 1 0 0 0,-1-2-1 0 0,-1-1-1 0 0,1 1 1 0 0,-1 0-1 0 0,0 0 1 0 0,0 0-1 0 0,1-1 1 0 0,-1 1-1 0 0,0 0 1 0 0,0 0-1 0 0,0 0 1 0 0,0 0-1 0 0,0 0 1 0 0,0 0-1 0 0,0-1 1 0 0,0 1 0 0 0,-1 0-1 0 0,1 1 1 0 0,-1 6 20 0 0,1-7 77 0 0,0-34-5623 0 0,1 25 4263 0 0,-1 7 718 0 0,0-1 0 0 0,0 1 0 0 0,0 0 0 0 0,0 0 0 0 0,0 0 1 0 0,0 0-1 0 0,0 0 0 0 0,0 0 0 0 0,0 0 0 0 0,-1 0 0 0 0,1 0 0 0 0,0-1 1 0 0,-1 1-1 0 0,1 0 0 0 0,0 0 0 0 0,-1 0 0 0 0,0 0 0 0 0,0-1 0 0 0,-1-2 13 0 0,1 1-1 0 0,0-1 1 0 0,0 0-1 0 0,0 1 0 0 0,1-1 1 0 0,0 0-1 0 0,-1-6 0 0 0,-3-5 8 0 0,3 6 361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4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11 109 8 0 0,'0'0'36'0'0,"0"0"-1"0"0,0 0 1 0 0,1 0 0 0 0,-1 1 0 0 0,0-1-1 0 0,0 0 1 0 0,0 0 0 0 0,0 0-1 0 0,-1 1 1 0 0,1-1 0 0 0,0 0 0 0 0,0 0-1 0 0,0 0 1 0 0,0 0 0 0 0,0 1-1 0 0,0-1 1 0 0,0 0 0 0 0,0 0 0 0 0,0 0-1 0 0,0 0 1 0 0,0 1 0 0 0,0-1-1 0 0,-1 0 1 0 0,1 0 0 0 0,0 0 0 0 0,0 0-1 0 0,0 0 1 0 0,0 0 0 0 0,0 1-1 0 0,-1-1 1 0 0,1 0 0 0 0,0 0 0 0 0,0 0-1 0 0,0 0 1 0 0,0 0 0 0 0,-1 0-1 0 0,1 0 1 0 0,0 0 0 0 0,0 0 0 0 0,0 0-1 0 0,-1 0 1 0 0,1 0 0 0 0,0 0-1 0 0,0 0 1 0 0,0 0 0 0 0,0 0 0 0 0,-1 0-1 0 0,1 0 1 0 0,-1 0 41 0 0,1-1 1 0 0,0 1-1 0 0,-1 0 0 0 0,1-1 0 0 0,0 1 1 0 0,-1 0-1 0 0,1-1 0 0 0,0 1 1 0 0,-1 0-1 0 0,1-1 0 0 0,0 1 1 0 0,0-1-1 0 0,-1 1 0 0 0,1 0 0 0 0,0-1 1 0 0,0 1-1 0 0,0-1 0 0 0,0 1 1 0 0,-1-1-1 0 0,1 1 0 0 0,0-1 0 0 0,0 1 1 0 0,0-1-1 0 0,0 0 0 0 0,1 1 38 0 0,-1 0-1 0 0,1-1 1 0 0,0 1 0 0 0,-1 0-1 0 0,1 0 1 0 0,-1 0-1 0 0,1 0 1 0 0,0 0-1 0 0,-1 0 1 0 0,1 0 0 0 0,-1 0-1 0 0,1 0 1 0 0,0 0-1 0 0,-1 0 1 0 0,1 0-1 0 0,-1 0 1 0 0,1 1 0 0 0,0-1-1 0 0,-1 0 1 0 0,1 0-1 0 0,-1 1 1 0 0,1-1-1 0 0,-1 0 1 0 0,1 1 0 0 0,-1-1-1 0 0,1 0 1 0 0,-1 1-1 0 0,0-1 1 0 0,1 1-1 0 0,0 0 1 0 0,19 14 352 0 0,-19-14-319 0 0,37 17 1022 0 0,-18-1-752 0 0,-18-15-362 0 0,0 1 0 0 0,1-1 0 0 0,-1 0 0 0 0,1 1-1 0 0,0-1 1 0 0,0 0 0 0 0,3 1 0 0 0,26 22 474 0 0,-27-21-432 0 0,0-1 0 0 0,0 0 1 0 0,0 0-1 0 0,0 0 0 0 0,1-1 1 0 0,-1 0-1 0 0,1 0 1 0 0,-1 0-1 0 0,1-1 0 0 0,0 1 1 0 0,-1-1-1 0 0,9 0 0 0 0,22 6 61 0 0,-30-5-145 0 0,1-1 0 0 0,-1 1 0 0 0,0-1 0 0 0,12 1 0 0 0,41 7 64 0 0,-36-6 11 0 0,-19-2-65 0 0,-1-1 0 0 0,1 1 1 0 0,0-1-1 0 0,0 0 1 0 0,-1 0-1 0 0,1 0 0 0 0,0 0 1 0 0,0 0-1 0 0,-1-1 0 0 0,8-2 1 0 0,-6 2-4 0 0,1 0-1 0 0,0 0 1 0 0,0 0 0 0 0,0 1 0 0 0,0 0 0 0 0,0 0-1 0 0,11 2 1 0 0,9-1-29 0 0,69-1 28 0 0,-93 0 0 0 0,42 0 423 0 0,44-33 301 0 0,-82 30-758 0 0,0 1-1 0 0,1 1 1 0 0,-1-1-1 0 0,1 1 0 0 0,8-1 1 0 0,19-8-21 0 0,-30 10 56 0 0,-1-1 1 0 0,1 1-1 0 0,-1-1 1 0 0,1 0-1 0 0,-1 0 1 0 0,0-1-1 0 0,1 1 0 0 0,-1-1 1 0 0,4-1-1 0 0,-5 1 4 0 0,1 0-1 0 0,0 1 0 0 0,0-1 0 0 0,0 1 0 0 0,0 0 0 0 0,0 0 0 0 0,1 0 0 0 0,-1 1 0 0 0,3-1 0 0 0,13-7 809 0 0,-16 7-788 0 0,-1-1 1 0 0,0 1-1 0 0,1-1 0 0 0,0 1 0 0 0,-1 0 0 0 0,1 0 1 0 0,0 0-1 0 0,-1 1 0 0 0,1-1 0 0 0,0 1 0 0 0,5-1 0 0 0,11-6-154 0 0,-18 6 102 0 0,0 0-1 0 0,1 0 1 0 0,-1 0-1 0 0,1 1 1 0 0,-1-1-1 0 0,1 0 1 0 0,-1 1 0 0 0,1-1-1 0 0,-1 1 1 0 0,1 0-1 0 0,3-1 1 0 0,-3 1 16 0 0,0 0-1 0 0,0 0 1 0 0,0-1 0 0 0,0 1 0 0 0,0-1 0 0 0,0 0 0 0 0,0 1 0 0 0,0-1 0 0 0,0 0-1 0 0,0 0 1 0 0,0 0 0 0 0,2-2 0 0 0,5-2 22 0 0,-8 4-31 0 0,0 1-1 0 0,-1 0 1 0 0,1-1 0 0 0,0 1 0 0 0,-1 0-1 0 0,1-1 1 0 0,0 1 0 0 0,-1-1 0 0 0,1 1-1 0 0,-1-1 1 0 0,1 1 0 0 0,-1-1 0 0 0,1 1 0 0 0,-1-1-1 0 0,1 1 1 0 0,-1-1 0 0 0,0 0 0 0 0,1 1-1 0 0,-1-1 1 0 0,1-1 0 0 0,4-4-52 0 0,-4 4-128 0 0,0 1 1 0 0,1-1-1 0 0,-1 1 0 0 0,0-1 1 0 0,0 1-1 0 0,0-1 0 0 0,0 0 1 0 0,0 1-1 0 0,-1-1 1 0 0,1 0-1 0 0,0 0 0 0 0,-1 1 1 0 0,1-1-1 0 0,-1 0 0 0 0,0 0 1 0 0,0 0-1 0 0,1 0 0 0 0,-1 0 1 0 0,0 0-1 0 0,-1 0 0 0 0,1 1 1 0 0,0-1-1 0 0,-1-4 0 0 0,-5-13-2655 0 0,6 18 2431 0 0,-1-1 1 0 0,1 0 0 0 0,0 1-1 0 0,-1-1 1 0 0,1 0-1 0 0,-1 1 1 0 0,1-1 0 0 0,-1 1-1 0 0,0-1 1 0 0,0 1 0 0 0,1 0-1 0 0,-1-1 1 0 0,0 1 0 0 0,-2-2-1 0 0,-5-13-1497 0 0,-1 11 1720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4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48 0 0,'-1'1'827'0'0,"1"27"10004"0"0,1-28-10828 0 0,-1 2 21 0 0,0 0 0 0 0,1 0 0 0 0,0 0-1 0 0,-1 0 1 0 0,1 0 0 0 0,0 0 0 0 0,0 0 0 0 0,0 0 0 0 0,0-1-1 0 0,0 1 1 0 0,2 1 0 0 0,-2-1 19 0 0,0 0 0 0 0,0-1 1 0 0,0 1-1 0 0,0 0 0 0 0,0 0 0 0 0,0-1 0 0 0,0 1 0 0 0,0 0 1 0 0,-1 0-1 0 0,1 0 0 0 0,0 3 0 0 0,15 14 333 0 0,-14-17-323 0 0,1 0 0 0 0,-1 0-1 0 0,0 0 1 0 0,-1 0 0 0 0,1 1-1 0 0,0-1 1 0 0,0 1 0 0 0,1 3 0 0 0,16 20 242 0 0,-18-26-247 0 0,1 2 0 0 0,0-1-1 0 0,1 0 1 0 0,-1 0 0 0 0,0 1 0 0 0,0 0 0 0 0,0-1 0 0 0,0 1 0 0 0,4 4 0 0 0,4 2 233 0 0,3 0 2 0 0,-12-6-258 0 0,0-1 1 0 0,0 0 0 0 0,1 0-1 0 0,-1-1 1 0 0,1 1-1 0 0,-1 0 1 0 0,0 0 0 0 0,1-1-1 0 0,-1 1 1 0 0,1-1 0 0 0,-1 1-1 0 0,1-1 1 0 0,0 0-1 0 0,2 1 1 0 0,50 14 477 0 0,9-6-139 0 0,-48-9-337 0 0,-8-1-31 0 0,0 0-1 0 0,1 1 1 0 0,-1 0-1 0 0,0 1 1 0 0,0-1 0 0 0,1 1-1 0 0,9 4 1 0 0,-10-4-17 0 0,0 0 0 0 0,0 0 0 0 0,1 0 0 0 0,-1-1-1 0 0,0 0 1 0 0,0 0 0 0 0,8-2 0 0 0,12 0-26 0 0,49-3 171 0 0,-19-4-96 0 0,-55 9-29 0 0,22-6-24 0 0,-19 3 26 0 0,-2 2-3 0 0,6 1 1 0 0,1 0-3 0 0,-5 0-3 0 0,0 1-1 0 0,13-6-19 0 0,-12 4 25 0 0,-2 1 15 0 0,0 0 0 0 0,0 0 0 0 0,1 0 0 0 0,-1 0 0 0 0,0-1 0 0 0,0 1 0 0 0,1-1 0 0 0,-1 0 0 0 0,0-1 0 0 0,7-2-1 0 0,-9 3 9 0 0,-1 1-17 0 0,0 1-1 0 0,1-1 1 0 0,-1 0 0 0 0,1 0-1 0 0,-1 0 1 0 0,0 0 0 0 0,1 0-1 0 0,-1 0 1 0 0,1 0 0 0 0,-1 0-1 0 0,0 0 1 0 0,3-2 0 0 0,30-2 33 0 0,-24 2-46 0 0,8-1-5 0 0,41 3 145 0 0,-58 0-123 0 0,1 0-2 0 0,6 0 3 0 0,-2 0-4 0 0,-5 0-1 0 0,16 0 121 0 0,-15 0-94 0 0,-1 1 0 0 0,1-1 0 0 0,-1 0 0 0 0,1 0 0 0 0,-1 0 0 0 0,1 0-1 0 0,-1 0 1 0 0,1-1 0 0 0,-1 1 0 0 0,1 0 0 0 0,-1-1 0 0 0,1 1 0 0 0,-1-1-1 0 0,1 1 1 0 0,1-2 0 0 0,36-5 395 0 0,-36 6-406 0 0,-1 0 1 0 0,0 0 0 0 0,1-1 0 0 0,0 1 0 0 0,-1 1 0 0 0,1-1 0 0 0,5-1 0 0 0,5-3 12 0 0,-9 1-36 0 0,-2-1 6 0 0,3 4 3 0 0,-1-2-3 0 0,13-7 34 0 0,3-4-40 0 0,-18 14-3 0 0,0-1 0 0 0,-1 0-1 0 0,1 0 1 0 0,0 0 0 0 0,-1 0-1 0 0,1 0 1 0 0,-1 0 0 0 0,1-1-1 0 0,-1 1 1 0 0,1 0 0 0 0,-1-1 0 0 0,0 1-1 0 0,0-1 1 0 0,0 1 0 0 0,1-3-1 0 0,16-7-65 0 0,-6 2 30 0 0,-11 9 37 0 0,0-1 0 0 0,0 1-1 0 0,0-1 1 0 0,0 1 0 0 0,0-1-1 0 0,-1 1 1 0 0,1-1 0 0 0,0 0 0 0 0,0 0-1 0 0,0 1 1 0 0,-1-1 0 0 0,1 0-1 0 0,0 0 1 0 0,-1 0 0 0 0,1 0-1 0 0,-1 0 1 0 0,1-1 0 0 0,-1 1-6 0 0,2 0-48 0 0,0 1 0 0 0,0-1 1 0 0,0 0-1 0 0,0 0 0 0 0,-1 0 0 0 0,1 0 0 0 0,0 0 0 0 0,-1-1 0 0 0,1 1 0 0 0,-1 0 0 0 0,3-3 1 0 0,0 0-961 0 0,-3 3 711 0 0,-23-9-12865 0 0,-6-9 11366 0 0,23 14 1668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20 0 0,'7'-1'12967'0'0,"-5"1"-11930"0"0,82 81-1794 0 0,-72-70 1097 0 0,-9-8-231 0 0,-1 0 0 0 0,1 0 0 0 0,0-1 1 0 0,0 1-1 0 0,1-1 0 0 0,5 4 0 0 0,-4-4 22 0 0,-2-1-59 0 0,-1 1 1 0 0,1-1 0 0 0,0 0-1 0 0,0 0 1 0 0,0-1 0 0 0,0 1 0 0 0,0 0-1 0 0,-1-1 1 0 0,6 0 0 0 0,-6 1-19 0 0,1-1 0 0 0,0 0 1 0 0,-1 1-1 0 0,1 0 0 0 0,-1-1 0 0 0,1 1 1 0 0,-1 0-1 0 0,1 0 0 0 0,-1 1 0 0 0,4 1 1 0 0,-5-2-23 0 0,1 0 0 0 0,0 0 0 0 0,0 0 0 0 0,0 0 0 0 0,0 0 0 0 0,0 0 0 0 0,0-1 0 0 0,0 1 0 0 0,5 0-1 0 0,-6-1 22 0 0,37 6 286 0 0,-34-4-304 0 0,-2-1-18 0 0,1 0 0 0 0,-1 0 0 0 0,0 0-1 0 0,0-1 1 0 0,1 1 0 0 0,-1 0-1 0 0,0-1 1 0 0,1 0 0 0 0,-1 1-1 0 0,3-1 1 0 0,-4 0 13 0 0,37 5 280 0 0,51-5 498 0 0,-36 5-368 0 0,-10-10-174 0 0,-41 5-259 0 0,0 0-3 0 0,5 0-1 0 0,100-5 723 0 0,-15-5-248 0 0,-48 0-243 0 0,1-5 179 0 0,-39 14-356 0 0,0 0 0 0 0,0-1 1 0 0,0 1-1 0 0,0-1 0 0 0,-1-1 0 0 0,1 1 1 0 0,-1-1-1 0 0,6-3 0 0 0,12-6 26 0 0,-7 4-25 0 0,13-5 73 0 0,6-11-106 0 0,-15 15 12 0 0,-19 8-25 0 0,16-13 113 0 0,-6 3-81 0 0,-8 8-26 0 0,-1 1 1 0 0,1-1-1 0 0,0 1 0 0 0,0-1 0 0 0,0 1 0 0 0,7-3 1 0 0,22-33 48 0 0,-32 16-8728 0 0,-18 12 1113 0 0,-4 2 4523 0 0,-15-7 969 0 0,27 10 1803 0 0,-1 0 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4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44 247 8 0 0,'0'0'239'0'0,"-15"9"4951"0"0,14-9-4758 0 0,1 0-397 0 0,0 0-1 0 0,-1 0 0 0 0,1 0 1 0 0,0 0-1 0 0,0 0 0 0 0,0 0 0 0 0,0 0 1 0 0,0 0-1 0 0,0 0 0 0 0,0 0 1 0 0,0 0-1 0 0,-1 0 0 0 0,1 0 1 0 0,0 0-1 0 0,0 0 0 0 0,0 0 1 0 0,0 0-1 0 0,0 0 0 0 0,0 0 1 0 0,0 0-1 0 0,0 0 0 0 0,-1 0 1 0 0,1 0-1 0 0,0 0 0 0 0,0 0 1 0 0,0 0-1 0 0,0 0 0 0 0,0 0 1 0 0,0 0-1 0 0,0 1 0 0 0,0-1 1 0 0,0 0-1 0 0,-1 0 0 0 0,1 0 1 0 0,0 0-1 0 0,0 0 0 0 0,0 0 1 0 0,0 0-1 0 0,0 0 0 0 0,0 0 1 0 0,0 0-1 0 0,0 1 0 0 0,0-1 1 0 0,0 0-1 0 0,0 0 0 0 0,0 0 1 0 0,0 0-1 0 0,0 0 0 0 0,0 0 0 0 0,0 0 1 0 0,0 0-1 0 0,0 1 0 0 0,0-1 1 0 0,0 0-1 0 0,0 0 0 0 0,0 0 1 0 0,0 0-1 0 0,0 0 0 0 0,0 0 1 0 0,0 0-1 0 0,0 0 0 0 0,0 1 1 0 0,0-1-1 0 0,0 0 0 0 0,-11 1 2958 0 0,10-1-2757 0 0,0 0-99 0 0,-5-26 869 0 0,5 25-979 0 0,1 0 0 0 0,-1 0-1 0 0,1 0 1 0 0,-1 0 0 0 0,1 0-1 0 0,0 0 1 0 0,-1 0 0 0 0,1 0-1 0 0,0 0 1 0 0,0 0 0 0 0,0 0 0 0 0,0-1-1 0 0,0 1 1 0 0,0 0 0 0 0,0 0-1 0 0,0 0 1 0 0,0 0 0 0 0,1 0-1 0 0,-1 0 1 0 0,0 0 0 0 0,1 0-1 0 0,-1 0 1 0 0,1 0 0 0 0,-1 0-1 0 0,1 0 1 0 0,-1 0 0 0 0,1 0-1 0 0,0 0 1 0 0,-1 0 0 0 0,1 0-1 0 0,1-1 1 0 0,6-4 50 0 0,-2-2 0 0 0,1 1 1 0 0,-1-1-1 0 0,0 0 0 0 0,7-12 0 0 0,-10 16-67 0 0,0 1-1 0 0,0-1 1 0 0,1 1-1 0 0,-1 0 1 0 0,1 0-1 0 0,4-3 1 0 0,51-32 221 0 0,-33 24-164 0 0,-21 11-65 0 0,0 0-1 0 0,0 1 0 0 0,0-1 0 0 0,0 1 0 0 0,0 0 0 0 0,1 1 0 0 0,-1-1 0 0 0,1 1 0 0 0,9-1 0 0 0,-10 1 1 0 0,0 0 1 0 0,1 0-1 0 0,-1 0 1 0 0,0-1-1 0 0,0 1 0 0 0,8-5 1 0 0,-8 4-7 0 0,-1 0-1 0 0,1 0 1 0 0,0 1 0 0 0,0-1 0 0 0,1 1 0 0 0,7-1-1 0 0,76-8-125 0 0,-51 5 131 0 0,13 0 76 0 0,65 5-421 0 0,-92 6 103 0 0,-19-4 240 0 0,0 0 1 0 0,0-1 0 0 0,0 1 0 0 0,0-1-1 0 0,9 0 1 0 0,20 9 297 0 0,21 0 882 0 0,-45-9-1020 0 0,0 0 0 0 0,0 1-1 0 0,0 0 1 0 0,0 1 0 0 0,16 7 0 0 0,50 29-105 0 0,-63-32 58 0 0,-10-5-41 0 0,1 0 0 0 0,-1 0-1 0 0,1-1 1 0 0,-1 1 0 0 0,1-1-1 0 0,6 3 1 0 0,18 19 424 0 0,-27-22-484 0 0,15 33 120 0 0,-5-10-46 0 0,-11-23-56 0 0,6 18 30 0 0,-6-18-114 0 0,-18 38-3409 0 0,11-22 1724 0 0,5-13 1150 0 0,0 0-1 0 0,0 0 1 0 0,0 0-1 0 0,0 0 0 0 0,0 0 1 0 0,-4 4-1 0 0,5 4-2650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4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99 8 0 0,'-7'-5'90'0'0,"7"5"-51"0"0,-1-1-1 0 0,0 1 0 0 0,1 0 1 0 0,-1-1-1 0 0,1 1 1 0 0,-1-1-1 0 0,0 1 0 0 0,1-1 1 0 0,-1 1-1 0 0,1-1 0 0 0,-1 1 1 0 0,1-1-1 0 0,0 0 1 0 0,-1 1-1 0 0,1-1 0 0 0,0 0 1 0 0,-1 1-1 0 0,1-1 1 0 0,0 0-1 0 0,0 1 0 0 0,-1-1 1 0 0,1 0-1 0 0,0 0 0 0 0,-1 0 144 0 0,-1 0 0 0 0,1 0 0 0 0,0 0 0 0 0,-1 1 0 0 0,1-1-1 0 0,0-1 1 0 0,0 1 0 0 0,0 0 0 0 0,0 0 0 0 0,0 0 0 0 0,0 0-1 0 0,0-1 1 0 0,0-1 0 0 0,-5-30 2302 0 0,4 20-1840 0 0,-1 3 1001 0 0,3 4 2263 0 0,-1 29-3674 0 0,0-14-19 0 0,1 1 1 0 0,0-1-1 0 0,0 1 1 0 0,1-1 0 0 0,4 19-1 0 0,-2 8 431 0 0,0-4-40 0 0,0-18-327 0 0,-1 0 1 0 0,0 1-1 0 0,-1 16 0 0 0,3 24 365 0 0,2 7-43 0 0,-5-42-350 0 0,1 0-1 0 0,5 26 0 0 0,-1-18 67 0 0,2 36 0 0 0,-6-35-20 0 0,10 35-1 0 0,-1 9 68 0 0,-9-54-269 0 0,1-1-1 0 0,8 32 1 0 0,-8-40-44 0 0,-1 1-1 0 0,0 0 1 0 0,0 16 0 0 0,5 31 109 0 0,-1-34-50 0 0,-2 0 1 0 0,1 42-1 0 0,1 2 100 0 0,13 75 160 0 0,-13-113-301 0 0,-1-6 26 0 0,-1 1 1 0 0,2 39 0 0 0,-1 55 191 0 0,1-55-238 0 0,-1 13-117 0 0,6 2 67 0 0,-5-35 70 0 0,5 35 34 0 0,-6 85-140 0 0,-5-18 365 0 0,0-145-338 0 0,-5 19-130 0 0,4-10-1156 0 0,-1-17-4252 0 0,-5-12 1879 0 0,1-3-2573 0 0,1 0 3509 0 0,-12-13 120 0 0,16 26 2495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4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 8 0 0,'0'0'797'0'0,"5"-14"5272"0"0,-6 14-6070 0 0,1 1 2 0 0,-1-1 0 0 0,0 1-1 0 0,1-1 1 0 0,-1 1 0 0 0,0 0-1 0 0,1-1 1 0 0,-1 1 0 0 0,1 0-1 0 0,-1 0 1 0 0,1-1 0 0 0,-1 1 0 0 0,1 0-1 0 0,-1 0 1 0 0,1 0 0 0 0,0-1-1 0 0,0 1 1 0 0,-1 0 0 0 0,1 0 0 0 0,0 0-1 0 0,0 0 1 0 0,0 1 0 0 0,-6 24-35 0 0,0-11-1166 0 0,5-15 1070 0 0,1 0 0 0 0,0 1-1 0 0,0-1 1 0 0,0 0 0 0 0,-1 0-1 0 0,1 0 1 0 0,0 0 0 0 0,0 0 0 0 0,-1 0-1 0 0,1 1 1 0 0,0-1 0 0 0,0 0-1 0 0,-1 0 1 0 0,1 0 0 0 0,0 0-1 0 0,0 0 1 0 0,-1 0 0 0 0,1 0-1 0 0,0 0 1 0 0,-1 0 0 0 0,1 0-1 0 0,0 0 1 0 0,0 0 0 0 0,-1 0 0 0 0,1 0-1 0 0,0 0 1 0 0,0-1 0 0 0,-1 1-1 0 0,1 0 1 0 0,0 0 0 0 0,0 0-1 0 0,0 0 1 0 0,-1 0 0 0 0,1-1-1 0 0,0 1 1 0 0,-1-1-154 0 0,0 1 267 0 0,1 0 0 0 0,-1 0-1 0 0,1 0 1 0 0,-1 0 0 0 0,1 0 0 0 0,-1 0 0 0 0,1-1 0 0 0,0 1-1 0 0,-1 0 1 0 0,1 0 0 0 0,-1 0 0 0 0,1-1 0 0 0,-1 1-1 0 0,1 0 1 0 0,0-1 0 0 0,-1 1 0 0 0,1 0 0 0 0,0-1-1 0 0,-1 1 1 0 0,1 0 0 0 0,0-1 0 0 0,-1 1 0 0 0,1-1-1 0 0,0 1 1 0 0,0 0 0 0 0,0-1 0 0 0,-1 1 0 0 0,1-1-1 0 0,0 1 1 0 0,0-1 0 0 0,0 1 0 0 0,0-1 0 0 0,0-8-84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04.4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45 188 8 0 0,'-44'-49'11904'0'0,"48"45"-11896"0"0,1 1 0 0 0,0 0 1 0 0,0 1-1 0 0,1-1 0 0 0,8-2 1 0 0,27-5 249 0 0,-39 10-237 0 0,26-6 208 0 0,4-12 490 0 0,-5-1-531 0 0,-19 16-208 0 0,6-4-22 0 0,-13 6 48 0 0,27-10 610 0 0,3-12-76 0 0,-30 23-534 0 0,0-1-22 0 0,1 0 15 0 0,-1 0 0 0 0,0 1 1 0 0,0-1-1 0 0,0 0 0 0 0,1 1 0 0 0,-1 0 0 0 0,0-1 0 0 0,0 1 0 0 0,1 0 0 0 0,-1-1 1 0 0,0 1-1 0 0,1 0 0 0 0,-1 0 0 0 0,0 0 0 0 0,1 0 0 0 0,-1 0 0 0 0,0 0 1 0 0,1 1-1 0 0,0-1 0 0 0,2 1 52 0 0,-3-1 21 0 0,21-4 428 0 0,-22 3-466 0 0,4 0-20 0 0,-1 0 0 0 0,1 0 0 0 0,-1 0 0 0 0,1 0 0 0 0,-1 1 0 0 0,8 0 0 0 0,-10 0-24 0 0,0 0-52 0 0,3 0 60 0 0,-3 0 18 0 0,0 0 17 0 0,-1 0 1 0 0,1 0-1 0 0,0 1 1 0 0,0-1-1 0 0,0 0 1 0 0,0 0-1 0 0,0 0 1 0 0,-1 0 0 0 0,1 0-1 0 0,0 0 1 0 0,0 0-1 0 0,0-1 1 0 0,0 1-1 0 0,0 0 1 0 0,-1 0-1 0 0,1-1 1 0 0,0 1-1 0 0,0 0 1 0 0,0-1-1 0 0,0 0-23 0 0,0 1 0 0 0,0-1 0 0 0,1 1 0 0 0,-1-1 0 0 0,0 1 0 0 0,0 0-1 0 0,0-1 1 0 0,0 1 0 0 0,0 0 0 0 0,0 0 0 0 0,0 0 0 0 0,0 0 0 0 0,1 0-1 0 0,-1 0 1 0 0,0 0 0 0 0,0 1 0 0 0,0-1 0 0 0,2 1 0 0 0,48 7 151 0 0,-49-7-20 0 0,37-1-12 0 0,-7 5-2 0 0,-32-5-29 0 0,17 4 53 0 0,-11-2-128 0 0,1 0 1 0 0,0 0 0 0 0,-1-1 0 0 0,1 1-1 0 0,10-1 1 0 0,3 4 116 0 0,-19-5-129 0 0,0 0-4 0 0,3 0-6 0 0,0 0-48 0 0,-1 0 46 0 0,0-1 0 0 0,0 1 1 0 0,1 0-1 0 0,-1 0 1 0 0,0 0-1 0 0,0 1 0 0 0,1-1 1 0 0,-1 1-1 0 0,0-1 1 0 0,6 3-1 0 0,-8-3 7 0 0,0 0 1 0 0,0 0-1 0 0,0 1 0 0 0,0-1 1 0 0,0 0-1 0 0,0 0 1 0 0,0 0-1 0 0,0 1 0 0 0,0-1 1 0 0,0 0-1 0 0,0 1 0 0 0,0-1 1 0 0,0 1-1 0 0,0 0 1 0 0,1 0-1 0 0,39 13 373 0 0,-39-13-314 0 0,0-1-61 0 0,5 0-4 0 0,-4 0-3 0 0,2 0 3 0 0,0 1-2 0 0,1 2-3 0 0,12 2 43 0 0,-17-5-38 0 0,-1 0 1 0 0,0-1-1 0 0,0 1 1 0 0,1 0-1 0 0,-1 0 1 0 0,0 0-1 0 0,1 0 1 0 0,-1 0-1 0 0,0 0 1 0 0,0 0-1 0 0,1 1 1 0 0,-1-1-1 0 0,0 0 0 0 0,1 0 1 0 0,-1 0-1 0 0,0 0 1 0 0,0 0-1 0 0,1 0 1 0 0,-1 0-1 0 0,0 1 1 0 0,0-1-1 0 0,1 0 1 0 0,-1 0-1 0 0,0 0 1 0 0,0 1-1 0 0,1-1 1 0 0,-1 0-1 0 0,0 0 1 0 0,0 0-1 0 0,0 1 0 0 0,0-1 1 0 0,0 0-1 0 0,1 1 1 0 0,-1-1-1 0 0,0 0 1 0 0,0 1-1 0 0,2-1 21 0 0,0 0-20 0 0,0 1 0 0 0,0-1-1 0 0,0 1 1 0 0,0-1 0 0 0,0 1 0 0 0,0 0 0 0 0,0-1-1 0 0,0 1 1 0 0,0 0 0 0 0,-1 0 0 0 0,1 1 0 0 0,0-1-1 0 0,-1 0 1 0 0,4 3 0 0 0,10 4 37 0 0,-15-8-37 0 0,0 0 0 0 0,1 1 0 0 0,-1-1 0 0 0,0 0 0 0 0,1 0 0 0 0,-1 0 0 0 0,0 0 0 0 0,1 0 0 0 0,-1 0 0 0 0,0 1 0 0 0,1-1 0 0 0,-1 0 0 0 0,0 0 0 0 0,1 1 0 0 0,-1-1 0 0 0,0 0 0 0 0,0 0 0 0 0,1 1 0 0 0,-1-1 0 0 0,0 0 0 0 0,0 1 1 0 0,0-1-1 0 0,1 0 0 0 0,-1 1 0 0 0,0-1 0 0 0,0 0 0 0 0,0 1 0 0 0,0-1 0 0 0,0 0 0 0 0,0 1 0 0 0,0-1 0 0 0,0 0 0 0 0,0 1 0 0 0,0-1 0 0 0,0 1 0 0 0,0-1 0 0 0,0 0 0 0 0,0 1 0 0 0,0-1 0 0 0,0 1-5 0 0,1 0-12 0 0,-1 0 33 0 0,1-1 1 0 0,-1 1-1 0 0,1 0 1 0 0,0 0-1 0 0,-1 0 1 0 0,0 0 0 0 0,1 0-1 0 0,-1 0 1 0 0,0 0-1 0 0,1 0 1 0 0,-1 0-1 0 0,0 0 1 0 0,0 0-1 0 0,0 0 1 0 0,0 0-1 0 0,0 0 1 0 0,0 0-1 0 0,0 0 1 0 0,0 1 0 0 0,0 31-63 0 0,-1-29 113 0 0,7 22 166 0 0,-1 17-99 0 0,6 22 76 0 0,-5-21 93 0 0,-6 51-93 0 0,0-97-214 0 0,0 4-4 0 0,0 8-12 0 0,0 9 9 0 0,0 63 72 0 0,-6-55-153 0 0,5 2 81 0 0,0-26-4 0 0,1 0-1 0 0,-1 1 1 0 0,1-1 0 0 0,0 1 0 0 0,0-1 0 0 0,0 0 0 0 0,0 1-1 0 0,1-1 1 0 0,0 1 0 0 0,-1-1 0 0 0,1 0 0 0 0,0 1 0 0 0,3 5-1 0 0,-3-6 4 0 0,0 1 0 0 0,-1 0-1 0 0,0 0 1 0 0,1 0 0 0 0,-1 0 0 0 0,0 0-1 0 0,-2 7 1 0 0,2-5 5 0 0,0 158 346 0 0,4-146-368 0 0,-3-14 24 0 0,1 0-1 0 0,-1 0 1 0 0,0 0-1 0 0,0 0 1 0 0,-1 1-1 0 0,1-1 1 0 0,-1 7-1 0 0,11 48 65 0 0,-6-14 38 0 0,6 29 222 0 0,-5-10-76 0 0,5 40 109 0 0,0 8-261 0 0,-6-48 459 0 0,6 19-52 0 0,0-23-516 0 0,-5-1 218 0 0,-2-45-137 0 0,-3-11-58 0 0,0-1 0 0 0,0 0 0 0 0,0 0-1 0 0,0 1 1 0 0,-1-1 0 0 0,1 0 0 0 0,-1 1 0 0 0,0-1 0 0 0,1 3-1 0 0,4 29-3 0 0,6 19 132 0 0,-5-13 83 0 0,-1-14-107 0 0,1 31 503 0 0,0-35-580 0 0,-5-21-26 0 0,0 1 1 0 0,-1-1-1 0 0,1 1 0 0 0,-1 0 0 0 0,1-1 0 0 0,-1 1 1 0 0,0 0-1 0 0,1 0 0 0 0,-1-1 0 0 0,0 1 1 0 0,0 3 105 0 0,0 9-93 0 0,0-13-30 0 0,11 20-4 0 0,-12-18 14 0 0,1-2 0 0 0,-1 0-1 0 0,1 0 1 0 0,0 1-1 0 0,0-1 1 0 0,0 0 0 0 0,0 1-1 0 0,0-1 1 0 0,0 0-1 0 0,1 1 1 0 0,-1-1 0 0 0,0 0-1 0 0,0 0 1 0 0,1 1-1 0 0,-1-1 1 0 0,1 0 0 0 0,0 0-1 0 0,-1 0 1 0 0,2 2-1 0 0,0-2-1 0 0,-3 18-42 0 0,-1-16 44 0 0,9 8-42 0 0,-6-10 36 0 0,-1 0 2 0 0,0 12 16 0 0,0-12 0 0 0,1 2-77 0 0,0 0 1 0 0,0 1-1 0 0,0-1 1 0 0,0 1-1 0 0,-1-1 1 0 0,1 1-1 0 0,-1-1 1 0 0,0 1-1 0 0,0-1 1 0 0,-1 5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05.53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9 20 0 0,'0'-8'9036'0'0,"5"74"-5692"0"0,6 5-2205 0 0,-3-19-628 0 0,-5-42-401 0 0,-1 1-1 0 0,0-1 0 0 0,0 14 0 0 0,9 80 905 0 0,-11 153 1062 0 0,5-199-1835 0 0,1 6 63 0 0,-1 11 180 0 0,-6-32-214 0 0,0-20-112 0 0,1-1-1 0 0,0 0 1 0 0,7 35-1 0 0,-6-29-14 0 0,-1-24-113 0 0,0 1 0 0 0,0-1 0 0 0,0 0 0 0 0,1 0 0 0 0,0 0 0 0 0,1 7-1 0 0,0 14 127 0 0,-2-23-142 0 0,0 0 0 0 0,-1 0 0 0 0,1 1-1 0 0,0-1 1 0 0,1 0 0 0 0,-1 0-1 0 0,0 1 1 0 0,1-1 0 0 0,-1 0-1 0 0,3 4 1 0 0,-2-1 17 0 0,1-1 0 0 0,-1 1 0 0 0,0 0 0 0 0,0-1 0 0 0,-1 1 0 0 0,0 0 0 0 0,1 0 0 0 0,-2 5 0 0 0,1-4 25 0 0,0 102 367 0 0,6-64-427 0 0,-6 65 51 0 0,5-63 288 0 0,-5-27-258 0 0,-1-12-72 0 0,1 1 0 0 0,0 0 0 0 0,0 0 0 0 0,1-1 0 0 0,0 1 0 0 0,3 9 0 0 0,-3-12 10 0 0,0-1 0 0 0,-1 1 0 0 0,1 0 0 0 0,-1 1 0 0 0,0-1 0 0 0,-2 9 0 0 0,2 0 86 0 0,0-13-76 0 0,0 35 301 0 0,0 36-333 0 0,0-71 37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07.75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64 0 0,'0'0'5240'0'0,"15"20"-3715"0"0,-4 15 136 0 0,-8-30-1487 0 0,-2 0-1 0 0,1 1 1 0 0,0-1-1 0 0,-1 1 1 0 0,0-1-1 0 0,-1 1 1 0 0,1 0-1 0 0,-1 6 1 0 0,0-5-56 0 0,0 0 0 0 0,1 0 1 0 0,0-1-1 0 0,3 13 1 0 0,-2-11-33 0 0,0-1 0 0 0,0 1 0 0 0,-1 0 0 0 0,1 10 0 0 0,5 27 116 0 0,-6-42-184 0 0,0 1 0 0 0,0 0 0 0 0,0 0 0 0 0,-1 0 0 0 0,0 0 0 0 0,0 0 0 0 0,0 4 0 0 0,2 21 153 0 0,-1-20-80 0 0,1-1 1 0 0,-2 0-1 0 0,1 0 1 0 0,-1 0-1 0 0,-1 14 0 0 0,0-14 5 0 0,0 0-1 0 0,1 0 1 0 0,1 0-1 0 0,-1 0 1 0 0,3 13-1 0 0,4 34 338 0 0,-7-47-375 0 0,0 0 1 0 0,0 0 0 0 0,1 0 0 0 0,0 0 0 0 0,1 0 0 0 0,4 12 0 0 0,-4-8 24 0 0,0-1 1 0 0,-1 1-1 0 0,0 12 1 0 0,-1-11 64 0 0,0-7-55 0 0,0 0 0 0 0,0 0 0 0 0,0 0 0 0 0,1 0 0 0 0,0 0-1 0 0,2 8 1 0 0,-2-10-9 0 0,0 0-1 0 0,0 0 1 0 0,-1 0-1 0 0,0 1 1 0 0,1-1-1 0 0,-2 6 1 0 0,3 20 247 0 0,0-18-219 0 0,0 1 1 0 0,-1-1-1 0 0,-1 1 0 0 0,0-1 0 0 0,-2 15 0 0 0,0 7 1230 0 0,-9-74-1811 0 0,0-63-1205 0 0,6-31-298 0 0,-1-91-45 0 0,1 141 1955 0 0,-12 14 430 0 0,10 37 50 0 0,5 28-334 0 0,0 0 0 0 0,1 0 0 0 0,-1 0 1 0 0,1 0-1 0 0,0-10 0 0 0,-10-34 472 0 0,5-4-268 0 0,6 52-284 0 0,0 0 1 0 0,-1-3 2 0 0,-2-1-3 0 0,2 4-23 0 0,1 0 1 0 0,-1 0 0 0 0,1 0-1 0 0,-1 0 1 0 0,1 0 0 0 0,0 0-1 0 0,-1 0 1 0 0,1-1 0 0 0,0 1-1 0 0,0 0 1 0 0,0 0 0 0 0,0 0-1 0 0,0 0 1 0 0,0 0 0 0 0,0-1 0 0 0,0 1-1 0 0,0 0 1 0 0,0 0 0 0 0,1 0-1 0 0,0-2 1 0 0,3 3-485 0 0,-2 14 397 0 0,4 31 340 0 0,-1 65 1504 0 0,1-69-884 0 0,-6-39-835 0 0,0 0-11 0 0,-1 1-1 0 0,1-1 1 0 0,0 0-1 0 0,0 0 1 0 0,1 1 0 0 0,-1-1-1 0 0,0 0 1 0 0,7 13 1819 0 0,-3-33-1373 0 0,1-27-732 0 0,-5 38 76 0 0,0 0 0 0 0,1 0 0 0 0,-1 0 0 0 0,2 0 0 0 0,-1 0 0 0 0,1 0 1 0 0,2-8-1 0 0,-2 7-112 0 0,0-1 0 0 0,-1 1 0 0 0,0 0 0 0 0,0-12 0 0 0,-1 19 264 0 0,-2 17-346 0 0,1-1 0 0 0,3 31 0 0 0,-1-15 562 0 0,-1 44 335 0 0,5-35-338 0 0,-4-26 0 0 0,-6 15 1494 0 0,5-29-1621 0 0,-1-1-30 0 0,0-1 1 0 0,1 0 0 0 0,-1 0 0 0 0,1 1-1 0 0,0-1 1 0 0,0 0 0 0 0,-1 1 0 0 0,1-1-1 0 0,0 0 1 0 0,0 0 0 0 0,1-1-1 0 0,-1 1-13 0 0,0 0-1 0 0,0 1 0 0 0,0-1 1 0 0,0 0-1 0 0,0 0 0 0 0,0 1 1 0 0,0-1-1 0 0,-1 0 0 0 0,1 1 1 0 0,-1-1-1 0 0,0-1 0 0 0,0 0-24 0 0,0 0 0 0 0,1 1 0 0 0,-1-1 0 0 0,1 0 0 0 0,-1 0-1 0 0,1 0 1 0 0,0 1 0 0 0,0-1 0 0 0,1-4 0 0 0,-3-21-395 0 0,0 22 325 0 0,1 0-1 0 0,0-1 0 0 0,0 1 0 0 0,0 0 1 0 0,1-10-1 0 0,0 10 51 0 0,0 0 0 0 0,0 0 0 0 0,-1 0 0 0 0,0 0 0 0 0,-2-9 0 0 0,2 14 48 0 0,0-2-4 0 0,0-1 1 0 0,0 1 0 0 0,0 0-1 0 0,0-1 1 0 0,1 1 0 0 0,-1 0-1 0 0,1-1 1 0 0,0 1 0 0 0,0-6-1 0 0,-5-25-8 0 0,5 33 6 0 0,-2 15-199 0 0,1 0 20 0 0,0 0 1 0 0,1-1 0 0 0,2 16-1 0 0,0 10 436 0 0,-2-10-17 0 0,-1-2 210 0 0,6 51 0 0 0,-2-57-221 0 0,-2 36 0 0 0,-1-36-86 0 0,4 36-1 0 0,-2-13-14 0 0,-2-36-98 0 0,0 0-1 0 0,0 0 0 0 0,1-1 1 0 0,0 1-1 0 0,4 12 1 0 0,-2-2-1445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10.4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 1 20 0 0,'-8'15'8105'0'0,"5"-9"-8487"0"0,3 117 4819 0 0,6-60-3443 0 0,-1 1 10 0 0,1 44 507 0 0,5-19-677 0 0,0-10-74 0 0,-6 24 390 0 0,1-29-474 0 0,-1 10-332 0 0,6 9-79 0 0,0-15-41 0 0,-3-33 72 0 0,-6-37-241 0 0,0 0-1 0 0,0 0 1 0 0,-1-1 0 0 0,1 10-1 0 0,3 24 51 0 0,6 47-72 0 0,-5-3 154 0 0,-1-16 196 0 0,1-2-82 0 0,-1-8-171 0 0,-7-46-130 0 0,1-12-1 0 0,1 0 1 0 0,0 0-1 0 0,0-1 1 0 0,0 1-1 0 0,-1 0 1 0 0,1 0-1 0 0,0-1 1 0 0,0 1-1 0 0,0 0 1 0 0,0 0-1 0 0,0-1 1 0 0,0 1-1 0 0,0 0 1 0 0,1 0-1 0 0,-1-1 1 0 0,0 1-1 0 0,0 0 1 0 0,1 0-1 0 0,-1-1 1 0 0,0 1-1 0 0,1 0 1 0 0,0 2-5 0 0,0 0 1 0 0,0 0 0 0 0,-1-1-1 0 0,1 1 1 0 0,-1 0 0 0 0,0 0 0 0 0,1 0-1 0 0,-1-1 1 0 0,-1 1 0 0 0,1 0-1 0 0,-1 4 1 0 0,0-4 0 0 0,1-1 0 0 0,0 1 0 0 0,0 0 0 0 0,0 0 0 0 0,0-1 0 0 0,0 1-1 0 0,0 0 1 0 0,0 0 0 0 0,1-1 0 0 0,0 1 0 0 0,1 3 0 0 0,-1-3 7 0 0,-1-1-1 0 0,1 0 1 0 0,-1 1 0 0 0,1-1-1 0 0,-1 0 1 0 0,0 1-1 0 0,1-1 1 0 0,-1 1 0 0 0,0-1-1 0 0,-1 0 1 0 0,0 4 0 0 0,1-3 0 0 0,0-1 0 0 0,-1 0 0 0 0,1 1 0 0 0,0-1 0 0 0,0 1 0 0 0,0-1 1 0 0,1 0-1 0 0,-1 1 0 0 0,1-1 0 0 0,-1 1 0 0 0,2 2 0 0 0,-1-1 8 0 0,0 0 0 0 0,0-1 0 0 0,0 1 0 0 0,-1 0-1 0 0,1 0 1 0 0,-1 0 0 0 0,0 0 0 0 0,-1 0 0 0 0,1-1 0 0 0,-1 5-1 0 0,-1 24 22 0 0,8 38-129 0 0,-1-20 42 0 0,6 23 63 0 0,-5-48 17 0 0,-7-20-20 0 0,1-5-4 0 0,0 1 1 0 0,0-1-1 0 0,0 1 0 0 0,-1-1 1 0 0,1 1-1 0 0,0-1 0 0 0,0 0 1 0 0,0 1-1 0 0,0-1 1 0 0,0 1-1 0 0,0-1 0 0 0,0 1 1 0 0,0-1-1 0 0,0 1 0 0 0,0-1 1 0 0,0 1-1 0 0,1-1 1 0 0,-1 0-1 0 0,0 1 0 0 0,0-1 1 0 0,0 1-1 0 0,0-1 0 0 0,1 0 1 0 0,-1 1-1 0 0,0-1 1 0 0,1 1-1 0 0,-1-1 0 0 0,0 0 1 0 0,0 1-1 0 0,1-1 0 0 0,-1 0 1 0 0,1 0-1 0 0,-1 1 1 0 0,1-1-1 0 0,0 2 7 0 0,-1 0-32 0 0,-1 0 1 0 0,1 0-1 0 0,0 0 0 0 0,0 0 1 0 0,0-1-1 0 0,1 1 0 0 0,-1 0 1 0 0,0 0-1 0 0,1 0 0 0 0,-1 0 1 0 0,1 0-1 0 0,0 0 1 0 0,-1-1-1 0 0,1 1 0 0 0,0 0 1 0 0,0-1-1 0 0,0 1 0 0 0,2 2 1 0 0,-2-3 5 0 0,5 4-66 0 0,-2-5 74 0 0,-3 4 4 0 0,4-2 15 0 0,1 1 1 0 0,-1-1 0 0 0,1 0 0 0 0,-1 0 0 0 0,11 1 0 0 0,-15-2-9 0 0,4 0 5 0 0,-1 1 0 0 0,1-1 0 0 0,0 0 0 0 0,0-1 1 0 0,0 1-1 0 0,-1-1 0 0 0,1 1 0 0 0,10-2 0 0 0,-4 0-24 0 0,9 6-18 0 0,-4-1 25 0 0,3-1 12 0 0,-13-1-2 0 0,-4-1 3 0 0,1-1-2 0 0,1 0-3 0 0,-1-1 0 0 0,0 1-1 0 0,1 0 1 0 0,-1 0 0 0 0,1 1 0 0 0,-1-1-1 0 0,0 1 1 0 0,1-1 0 0 0,-1 1-1 0 0,0 0 1 0 0,0 0 0 0 0,4 2 0 0 0,-3-1 2 0 0,41 9-20 0 0,-30-11 51 0 0,-14 0-1 0 0,6 0-2 0 0,-5-1-23 0 0,0 1-1 0 0,0-1 0 0 0,0 1 1 0 0,0 0-1 0 0,0 0 1 0 0,0 0-1 0 0,0 0 0 0 0,0 0 1 0 0,0 0-1 0 0,0 0 0 0 0,0 1 1 0 0,0-1-1 0 0,3 2 1 0 0,-2-1-14 0 0,-1-1 1 0 0,1 1 0 0 0,0 0 0 0 0,0-1-1 0 0,0 1 1 0 0,-1-1 0 0 0,1 0 0 0 0,0 0-1 0 0,4 0 1 0 0,4 0-14 0 0,19 9 122 0 0,29-9 1 0 0,-34 1-52 0 0,-23 0-41 0 0,-1-1 1 0 0,1 0 0 0 0,-1 0 0 0 0,1 0 0 0 0,-1 0 0 0 0,1 0 0 0 0,-1 0 0 0 0,1 0 0 0 0,-1 0 0 0 0,1 0 0 0 0,-1-1-1 0 0,1 1 1 0 0,-1-1 0 0 0,0 1 0 0 0,1-1 0 0 0,-1 1 0 0 0,3-3 0 0 0,-3 3 2 0 0,31-5 15 0 0,-30 4-19 0 0,30-8-40 0 0,-15 4 143 0 0,-11 2-80 0 0,0 1 0 0 0,0-1 0 0 0,0 0 0 0 0,-1-1 0 0 0,8-5 0 0 0,-12 8-38 0 0,21-13-32 0 0,-17 11 70 0 0,-1 0 1 0 0,0 0-1 0 0,0 0 0 0 0,0-1 1 0 0,0 0-1 0 0,4-4 1 0 0,7-8-3 0 0,-14 15-35 0 0,-1 0 6 0 0,1 1 0 0 0,-1-1-1 0 0,0 0 1 0 0,0 0 0 0 0,1 1 0 0 0,-1-1 0 0 0,0 0 0 0 0,1 1 0 0 0,-1-1 0 0 0,1 0 0 0 0,-1 1 0 0 0,1-1 0 0 0,-1 1 0 0 0,1-1 0 0 0,-1 1 0 0 0,1-1 0 0 0,-1 1-1 0 0,1-1 1 0 0,0 1 0 0 0,-1-1 0 0 0,1 1 0 0 0,0 0 0 0 0,-1 0 0 0 0,1-1 0 0 0,0 1 0 0 0,0 0 0 0 0,-1 0 0 0 0,2-1 0 0 0,-1 1-4 0 0,-1-5 5 0 0,1 1 2 0 0,19-15 35 0 0,-19 18-43 0 0,16-24-269 0 0,-16 25 265 0 0,-1 0 0 0 0,1 0 1 0 0,-1 0-1 0 0,0 0 0 0 0,1 0 0 0 0,-1 0 0 0 0,1 0 0 0 0,-1-1 1 0 0,1 1-1 0 0,-1 0 0 0 0,1 0 0 0 0,-1 0 0 0 0,0-1 1 0 0,1 1-1 0 0,-1 0 0 0 0,0-1 0 0 0,1 1 0 0 0,-1 0 0 0 0,0-1 1 0 0,1 1-1 0 0,-1 0 0 0 0,0-1 0 0 0,1 0 0 0 0,-1 1-15 0 0,0 0-1 0 0,0 0 0 0 0,0-1 1 0 0,7-1-802 0 0,-7 2 801 0 0,0 0 0 0 0,0 0 1 0 0,1 0-1 0 0,2 4-383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13.6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253 37 4 0 0,'5'-36'7581'0'0,"-17"43"-7411"0"0,-42 51 1118 0 0,-39 46 1451 0 0,80-88-2260 0 0,16-15-292 0 0,7-8-217 0 0,155-136-4665 0 0,-149 129 4374 0 0,-27 23 731 0 0,-131 105 4198 0 0,119-90-3932 0 0,19-19-519 0 0,0-1 0 0 0,-1 1 0 0 0,1-1 0 0 0,-11 7 0 0 0,-1 8 316 0 0,15-19-496 0 0,1 1-1 0 0,-1 0 0 0 0,1-1 0 0 0,0 1 1 0 0,-1 0-1 0 0,1-1 0 0 0,0 1 0 0 0,-1 0 1 0 0,1-1-1 0 0,0 1 0 0 0,0 0 0 0 0,0-1 1 0 0,0 1-1 0 0,0 0 0 0 0,-1 0 0 0 0,1-1 1 0 0,1 1-1 0 0,-1 0 0 0 0,0-1 0 0 0,0 1 1 0 0,0 0-1 0 0,0 0 0 0 0,0-1 0 0 0,1 1 1 0 0,-1 0-1 0 0,0-1 0 0 0,1 2 0 0 0,0-1-86 0 0,8-1-178 0 0,16-1-243 0 0,-7-6 61 0 0,0 0-1 0 0,18-11 1 0 0,-18 9 75 0 0,0 1 0 0 0,20-7 0 0 0,-20 8 165 0 0,7 0 14 0 0,-23 7 372 0 0,-1 0-125 0 0,-1 0 0 0 0,1 0 0 0 0,0 1-1 0 0,-1-1 1 0 0,1 0 0 0 0,-1 1 0 0 0,1-1-1 0 0,-1 0 1 0 0,1 1 0 0 0,-1-1 0 0 0,1 0-1 0 0,-1 1 1 0 0,1-1 0 0 0,-1 1 0 0 0,1-1-1 0 0,-1 1 1 0 0,0-1 0 0 0,1 1 0 0 0,-1-1-1 0 0,0 1 1 0 0,1-1 0 0 0,-1 2 0 0 0,0 2 46 0 0,-1 1 0 0 0,0-1 0 0 0,0 0 1 0 0,-1 1-1 0 0,1-1 0 0 0,-1 0 0 0 0,0 0 1 0 0,0 0-1 0 0,0 0 0 0 0,-3 4 0 0 0,-9 17 80 0 0,0 3-92 0 0,-32 45-1 0 0,2-3 35 0 0,11-12 158 0 0,-44 85 1065 0 0,76-141-1304 0 0,-7 23 437 0 0,13-17-240 0 0,11-9-148 0 0,-7-2-122 0 0,0-1 0 0 0,0-1 0 0 0,-1 0 1 0 0,1 0-1 0 0,8-8 0 0 0,10-6-321 0 0,18-12-1215 0 0,50-47 0 0 0,-17 12-469 0 0,-5 10 604 0 0,-26-1 8289 0 0,-57 60-7772 0 0,-11 3 935 0 0,20-6 23 0 0,0 0-13 0 0,1 0-8 0 0,-1 0 0 0 0,1-1 0 0 0,-1 1 0 0 0,0 0 0 0 0,1 0 0 0 0,-1 0 0 0 0,1 0 0 0 0,-1 0 0 0 0,0-1 0 0 0,1 1 0 0 0,-1 0 0 0 0,1 0 0 0 0,-1-1 0 0 0,1 1 0 0 0,-1 0 0 0 0,1-1 1 0 0,-1 1-1 0 0,1-1 0 0 0,0 1 0 0 0,-1 0 0 0 0,1-1 0 0 0,-1 1 0 0 0,1-1 0 0 0,0 1 0 0 0,-1-1 0 0 0,1 0 0 0 0,0 1 0 0 0,0-1 0 0 0,-2-22-145 0 0,2 17 82 0 0,1 1 0 0 0,1-1 0 0 0,-1 0 0 0 0,1 1 0 0 0,3-8 0 0 0,45-101-1970 0 0,-25 64 952 0 0,-24 48 1017 0 0,0-1 1 0 0,0 0-1 0 0,-1 0 0 0 0,1 0 1 0 0,-1 0-1 0 0,1 0 0 0 0,-1 0 1 0 0,0 0-1 0 0,0 0 0 0 0,0 0 0 0 0,-1 1 1 0 0,0-7-1 0 0,-5 7 74 0 0,6 2-5 0 0,-1 0 0 0 0,1 0 1 0 0,-1 0-1 0 0,1-1 0 0 0,-1 1 1 0 0,1 0-1 0 0,-1 0 0 0 0,1 0 1 0 0,0 0-1 0 0,-1 0 1 0 0,1 0-1 0 0,-1 0 0 0 0,1 0 1 0 0,-1 0-1 0 0,1 0 0 0 0,-1 0 1 0 0,1 0-1 0 0,-1 1 0 0 0,1-1 1 0 0,-1 0-1 0 0,1 0 0 0 0,0 0 1 0 0,-1 1-1 0 0,0-1 0 0 0,-17 10 208 0 0,0 1 0 0 0,1 0-1 0 0,0 1 1 0 0,1 1-1 0 0,-22 22 1 0 0,-35 27 644 0 0,18-7 235 0 0,33-32 981 0 0,34-48-1737 0 0,-10 20-356 0 0,1 1 0 0 0,-1-1 0 0 0,1 1 0 0 0,0 0 0 0 0,1 0 0 0 0,-1 0 0 0 0,1 0 0 0 0,6-5 0 0 0,15-17-185 0 0,-5 1-170 0 0,2 2 0 0 0,35-32-1 0 0,-56 54 383 0 0,0 0-1 0 0,1-1 0 0 0,-1 0 1 0 0,0 1-1 0 0,0-1 0 0 0,-1 1 1 0 0,1-1-1 0 0,0 0 0 0 0,-1 0 1 0 0,1 1-1 0 0,0-1 0 0 0,-1 0 0 0 0,0 0 1 0 0,0 0-1 0 0,1 0 0 0 0,-1 0 1 0 0,0-2-1 0 0,-1 3 12 0 0,1 1-1 0 0,0-1 1 0 0,0 0 0 0 0,0 1-1 0 0,0-1 1 0 0,-1 0 0 0 0,1 1-1 0 0,0-1 1 0 0,-1 0-1 0 0,1 1 1 0 0,0-1 0 0 0,-1 1-1 0 0,1-1 1 0 0,-1 0 0 0 0,1 1-1 0 0,-1-1 1 0 0,1 1 0 0 0,-1 0-1 0 0,1-1 1 0 0,-1 1 0 0 0,0-1-1 0 0,1 1 1 0 0,-1 0-1 0 0,0-1 1 0 0,1 1 0 0 0,-1 0-1 0 0,0 0 1 0 0,1-1 0 0 0,-1 1-1 0 0,0 0 1 0 0,1 0 0 0 0,-1 0-1 0 0,0 0 1 0 0,0 0 0 0 0,1 0-1 0 0,-1 0 1 0 0,0 0 0 0 0,1 0-1 0 0,-1 1 1 0 0,0-1-1 0 0,1 0 1 0 0,-1 0 0 0 0,0 1-1 0 0,1-1 1 0 0,-1 0 0 0 0,0 1-1 0 0,1-1 1 0 0,-1 0 0 0 0,1 1-1 0 0,-2 0 1 0 0,-11 5 43 0 0,7-4-64 0 0,1 0 0 0 0,0 0 0 0 0,-1 1 0 0 0,1 0 0 0 0,-9 7 0 0 0,-2 4-32 0 0,0 0-1 0 0,0 2 1 0 0,1 0 0 0 0,1 1-1 0 0,1 0 1 0 0,0 1-1 0 0,-16 32 1 0 0,15-30 32 0 0,12-18 6 0 0,1 0 1 0 0,-1-1-1 0 0,1 1 0 0 0,0 0 1 0 0,-1 0-1 0 0,1 0 0 0 0,0 0 1 0 0,0 0-1 0 0,1 0 0 0 0,-1 0 1 0 0,-1 3-1 0 0,2-3 2 0 0,-1 1 0 0 0,0-1 0 0 0,0 0 0 0 0,0 0 0 0 0,0 0 1 0 0,0 0-1 0 0,0 0 0 0 0,-1 0 0 0 0,-2 3 0 0 0,2-3 5 0 0,0 0-1 0 0,0 0 1 0 0,1 1 0 0 0,-1-1 0 0 0,1 0 0 0 0,-1 1 0 0 0,1 0 0 0 0,0-1-1 0 0,0 1 1 0 0,0 0 0 0 0,0-1 0 0 0,1 1 0 0 0,-1 0 0 0 0,1 0 0 0 0,-1 0-1 0 0,1-1 1 0 0,0 4 0 0 0,3-6-18 0 0,0-1 0 0 0,0 0 0 0 0,0 1 1 0 0,0-1-1 0 0,0 0 0 0 0,0-1 0 0 0,3-1 0 0 0,3 0-139 0 0,0-1 0 0 0,-1 0 0 0 0,1 0 0 0 0,15-12 1 0 0,17-8-648 0 0,2 0-136 0 0,-42 24 828 0 0,-7 19-44 0 0,-6 3 250 0 0,-43 84 793 0 0,18-38-303 0 0,-12 29 377 0 0,-7 18 216 0 0,31-60-605 0 0,16-36-316 0 0,0-1 1 0 0,2 1 0 0 0,-8 28-1 0 0,3-12 67 0 0,9-29-267 0 0,1-1-1 0 0,0 1 1 0 0,0 0 0 0 0,0 0-1 0 0,1 0 1 0 0,-1 0 0 0 0,1 1-1 0 0,1-1 1 0 0,-1 0 0 0 0,2 13-1 0 0,0-18-57 0 0,-1 0 1 0 0,1 1-1 0 0,0-1 0 0 0,-1 0 1 0 0,1 0-1 0 0,0 1 0 0 0,0-1 0 0 0,0 0 1 0 0,0 0-1 0 0,0 0 0 0 0,0 0 0 0 0,0 0 1 0 0,1-1-1 0 0,-1 1 0 0 0,0 0 0 0 0,0 0 1 0 0,1-1-1 0 0,-1 1 0 0 0,1-1 1 0 0,-1 1-1 0 0,0-1 0 0 0,1 1 0 0 0,-1-1 1 0 0,1 0-1 0 0,-1 0 0 0 0,1 0 0 0 0,-1 0 1 0 0,1 0-1 0 0,-1 0 0 0 0,1 0 0 0 0,1-1 1 0 0,8-1-74 0 0,0 1 0 0 0,-1-2 0 0 0,13-4 1 0 0,-15 5-42 0 0,12-7-329 0 0,0 0-1 0 0,-2-1 0 0 0,1-1 1 0 0,-1 0-1 0 0,-1-2 1 0 0,0 0-1 0 0,24-23 1 0 0,19-15-1277 0 0,20-22-204 0 0,-29 21 3173 0 0,-63 55-335 0 0,-18 12-245 0 0,24-11-640 0 0,1 2-1 0 0,0-1 1 0 0,0 0-1 0 0,0 1 1 0 0,1 0-1 0 0,0 0 0 0 0,0 0 1 0 0,-6 13-1 0 0,-14 20 60 0 0,11-18 34 0 0,0 0 1 0 0,1 1-1 0 0,-11 29 0 0 0,-13 26 584 0 0,21-51-45 0 0,-14 38 0 0 0,29-64-662 0 0,-1 0-1 0 0,1 0 1 0 0,0 0-1 0 0,0 0 0 0 0,0 1 1 0 0,0-1-1 0 0,0 0 1 0 0,0 0-1 0 0,0 0 0 0 0,0 1 1 0 0,0-1-1 0 0,-1 0 1 0 0,1 0-1 0 0,0 0 0 0 0,0 1 1 0 0,0-1-1 0 0,0 0 1 0 0,0 0-1 0 0,0 0 0 0 0,0 1 1 0 0,1-1-1 0 0,-1 0 1 0 0,0 0-1 0 0,0 0 0 0 0,0 1 1 0 0,0-1-1 0 0,0 0 0 0 0,0 0 1 0 0,0 0-1 0 0,0 0 1 0 0,0 1-1 0 0,1-1 0 0 0,-1 0 1 0 0,0 0-1 0 0,0 0 1 0 0,0 0-1 0 0,0 0 0 0 0,0 1 1 0 0,1-1-1 0 0,-1 0 1 0 0,0 0-1 0 0,0 0 0 0 0,0 0 1 0 0,0 0-1 0 0,1 0 1 0 0,-1 0-1 0 0,0 0 0 0 0,0 0 1 0 0,0 0-1 0 0,1 0 1 0 0,-1 0-1 0 0,0 0 0 0 0,1 0 1 0 0,16-4-74 0 0,17-16-366 0 0,-6-4-93 0 0,-12 11 124 0 0,-1 0 1 0 0,-1-1 0 0 0,16-19-1 0 0,16-22-492 0 0,18-53 272 0 0,-62 105 694 0 0,1-12 767 0 0,-3 14-821 0 0,-2 4 18 0 0,-1-1 0 0 0,1 1-1 0 0,-1 0 1 0 0,1 0 0 0 0,0 0 0 0 0,0 0 0 0 0,0 0 0 0 0,1 0 0 0 0,-3 7 0 0 0,-5 7 31 0 0,-1 1 18 0 0,0 1 0 0 0,-14 38-1 0 0,-10 17 182 0 0,7-18 436 0 0,2 2 1 0 0,-27 93-1 0 0,46-122-292 0 0,5-24-275 0 0,0 1 0 0 0,0 0 1 0 0,0-1-1 0 0,-1 0 0 0 0,-3 9 0 0 0,11-21 13 0 0,0 0-1 0 0,0 0 1 0 0,-1 0-1 0 0,1-1 0 0 0,4-10 1 0 0,42-99-1587 0 0,-22 51 452 0 0,-10 19 383 0 0,-2-2 1 0 0,-2 0-1 0 0,13-71 0 0 0,-23 73 250 0 0,-2 0-1 0 0,-3-66 1 0 0,-1 69 129 0 0,-1 28 179 0 0,0 0 0 0 0,-1 0 0 0 0,0 0 0 0 0,-8-24 0 0 0,9 33-9 0 0,-5-9 529 0 0,6 15-458 0 0,-1 1 1 0 0,1 0-1 0 0,0 0 1 0 0,-1-1-1 0 0,1 1 0 0 0,-1 0 1 0 0,1 0-1 0 0,-1 0 0 0 0,1 0 1 0 0,-1 0-1 0 0,1 0 1 0 0,0 0-1 0 0,-1 0 0 0 0,1 0 1 0 0,-1 0-1 0 0,1 0 1 0 0,-1 0-1 0 0,1 0 0 0 0,-1 0 1 0 0,1 0-1 0 0,-1 0 1 0 0,1 0-1 0 0,0 0 0 0 0,-1 1 1 0 0,1-1-1 0 0,-1 0 0 0 0,1 0 1 0 0,0 1-1 0 0,-1-1 1 0 0,1 0-1 0 0,0 1 0 0 0,-1-1 1 0 0,1 0-1 0 0,0 1 1 0 0,-1-1-1 0 0,1 0 0 0 0,-1 1 1 0 0,-3 6 81 0 0,-1-1-1 0 0,1 1 1 0 0,1 0 0 0 0,-1 0 0 0 0,1 0 0 0 0,0 0-1 0 0,1 0 1 0 0,-1 1 0 0 0,2-1 0 0 0,-1 1 0 0 0,0 9-1 0 0,-6 16 288 0 0,-3 8 138 0 0,0-6 242 0 0,-11 72 0 0 0,6-25-51 0 0,9-54-406 0 0,-3 34 1 0 0,-27 179 668 0 0,36-187-884 0 0,23-73-350 0 0,-6-13-491 0 0,14-40-1 0 0,-5 8-157 0 0,5-11-212 0 0,-4-1 0 0 0,-3-1-1 0 0,19-123 1 0 0,-36 158 529 0 0,-1-83 0 0 0,-10 32 595 0 0,5 91 28 0 0,0 1 1 0 0,-1-1-1 0 0,1 0 0 0 0,0 1 0 0 0,-1-1 1 0 0,1 1-1 0 0,-1-1 0 0 0,1 1 1 0 0,-1-1-1 0 0,0 1 0 0 0,1-1 1 0 0,-2-1-1 0 0,1 3-15 0 0,1-1 0 0 0,0 1 0 0 0,0 0 0 0 0,-1 0 0 0 0,1 0 0 0 0,0-1 1 0 0,-1 1-1 0 0,1 0 0 0 0,0 0 0 0 0,-1 0 0 0 0,1 0 0 0 0,0 0 0 0 0,-1-1 0 0 0,1 1 0 0 0,0 0 0 0 0,-1 0 0 0 0,1 0 0 0 0,0 0 0 0 0,-1 0 0 0 0,1 0 1 0 0,0 0-1 0 0,-1 0 0 0 0,1 0 0 0 0,0 1 0 0 0,-1-1 0 0 0,1 0 0 0 0,0 0 0 0 0,-1 0 0 0 0,1 0 0 0 0,0 0 0 0 0,-1 0 0 0 0,1 1 0 0 0,0-1 1 0 0,-1 0-1 0 0,1 0 0 0 0,0 1 0 0 0,0-1 0 0 0,-1 0 0 0 0,1 0 0 0 0,0 1 0 0 0,0-1 0 0 0,0 0 0 0 0,-1 1 0 0 0,1-1 0 0 0,0 0 0 0 0,0 0 0 0 0,0 1 1 0 0,0-1-1 0 0,0 0 0 0 0,0 1 0 0 0,0-1 0 0 0,0 1 0 0 0,0-1 0 0 0,0 0 0 0 0,0 1 0 0 0,0-1 0 0 0,0 0 0 0 0,0 1 0 0 0,-12 73 1119 0 0,5-37-562 0 0,2 1 0 0 0,-1 68 0 0 0,3-27 185 0 0,-2 10 66 0 0,-8 80 581 0 0,-4 48-134 0 0,1-8-655 0 0,-1 23-399 0 0,15-207-207 0 0,-1 7-4 0 0,-7 33-1 0 0,7-47 86 0 0,6-25-64 0 0,3-21-595 0 0,-2 1 0 0 0,-1-1 0 0 0,0-43 0 0 0,5-45-1377 0 0,-4 85 1378 0 0,27-181-2679 0 0,-30 200 3094 0 0,1-5-181 0 0,0 1-1 0 0,10-30 199 0 0,-12 47 142 0 0,1-1 1 0 0,-1 0-1 0 0,0 0 1 0 0,0 0 0 0 0,0 0-1 0 0,0 0 1 0 0,0 0-1 0 0,0 0 1 0 0,0 0 0 0 0,0 0-1 0 0,0 0 1 0 0,0 0-1 0 0,1 0 1 0 0,-1 0 0 0 0,0 0-1 0 0,0 0 1 0 0,0 0-1 0 0,0 0 1 0 0,0 0 0 0 0,0 0-1 0 0,0 0 1 0 0,0 0 0 0 0,0-1 8 0 0,0 1-9 0 0,1 0 1 0 0,1 18 256 0 0,-1 22 155 0 0,0 65 619 0 0,2-34 2 0 0,-4 1 0 0 0,-19 136 0 0 0,10-95 81 0 0,9-63 192 0 0,4-53-1374 0 0,-1-1 0 0 0,0 1 1 0 0,0-1-1 0 0,0 0 0 0 0,0 0 0 0 0,2-7 1 0 0,-2 6-44 0 0,100-270-4432 0 0,-80 209 3560 0 0,54-175-2135 0 0,-37 148 1885 0 0,-36 91 1230 0 0,-1 11 118 0 0,-2 12 127 0 0,-49 251 3081 0 0,7-52-970 0 0,35-145-1798 0 0,7-73-589 0 0,0-1 0 0 0,0 0 0 0 0,0 1 0 0 0,0-1 0 0 0,0 0 0 0 0,1 1 0 0 0,-1-1 0 0 0,0 0 0 0 0,1 0 0 0 0,-1 1 0 0 0,1-1 0 0 0,-1 0 0 0 0,1 0 0 0 0,0 2 0 0 0,71-152-13062 0 0,-66 125 12838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5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22 308 32 0 0,'0'0'147'0'0,"-11"-11"5178"0"0,12 10-5283 0 0,-1 0 0 0 0,0 0 0 0 0,0 0 0 0 0,0 0 0 0 0,0 0 0 0 0,0 0 0 0 0,-1 0 0 0 0,1 0 0 0 0,0 0 0 0 0,0 0 0 0 0,-1 0 1 0 0,1 0-1 0 0,0 1 0 0 0,-1-1 0 0 0,1 0 0 0 0,-1 0 0 0 0,1 0 0 0 0,-1 0 0 0 0,1 1 0 0 0,-1-1 0 0 0,0 0 0 0 0,1 0 0 0 0,-1 1 0 0 0,0-1 0 0 0,-1 0 0 0 0,1 0 29 0 0,2-34 633 0 0,11 19-317 0 0,-11 14-340 0 0,0 0 1 0 0,0 0-1 0 0,0 1 1 0 0,0-1-1 0 0,0 1 1 0 0,0-1-1 0 0,1 1 1 0 0,-1-1-1 0 0,1 1 1 0 0,-1 0-1 0 0,1-1 0 0 0,-1 1 1 0 0,3-1-1 0 0,57-39 800 0 0,-5 11-883 0 0,-39 19-1 0 0,2 2 0 0 0,36-15 0 0 0,-29 14-15 0 0,-21 8 40 0 0,0 0 0 0 0,0 0-1 0 0,1 0 1 0 0,-1 0 0 0 0,0 1 0 0 0,1 0 0 0 0,8-1-1 0 0,69-12 221 0 0,-76 13-131 0 0,-1 0 1 0 0,1 0 0 0 0,-1-1-1 0 0,1 1 1 0 0,11-6 0 0 0,-12 5 0 0 0,0-1 0 0 0,0 1 0 0 0,0 1 1 0 0,0-1-1 0 0,12 0 0 0 0,26-8 312 0 0,32 0-194 0 0,-54 10-194 0 0,-16-1 28 0 0,0 1 0 0 0,1-1 0 0 0,-1 2 0 0 0,1-1 0 0 0,-1 1 0 0 0,0 0 0 0 0,9 2 0 0 0,26 3 298 0 0,-28-7-253 0 0,-9 1-67 0 0,-1 0 0 0 0,1-1 0 0 0,-1 2 0 0 0,0-1 0 0 0,1 0 0 0 0,-1 0 1 0 0,1 1-1 0 0,-1 0 0 0 0,0 0 0 0 0,0 0 0 0 0,5 2 0 0 0,21 8 2 0 0,-7 1 16 0 0,6 8-17 0 0,2-2-10 0 0,-29-17 14 0 0,1-1 1 0 0,-1 1-1 0 0,0-1 0 0 0,1 1 0 0 0,-1-1 0 0 0,0 1 0 0 0,1 0 0 0 0,-1 0 0 0 0,0-1 1 0 0,0 1-1 0 0,0 0 0 0 0,0 0 0 0 0,1 0 0 0 0,-2 1 0 0 0,1-1 0 0 0,0 0 0 0 0,0 0 1 0 0,0 0-1 0 0,0 1 0 0 0,-1-1 0 0 0,2 3 0 0 0,4 2 243 0 0,1 1 0 0 0,0-1 0 0 0,11 8 0 0 0,-18-13-241 0 0,1 0-18 0 0,-1 1 1 0 0,1-1-1 0 0,0 0 1 0 0,-1 0-1 0 0,1 1 1 0 0,0-1-1 0 0,0 0 1 0 0,0 0-1 0 0,-1 0 1 0 0,1 0-1 0 0,1 0 1 0 0,-1 0-1 0 0,0 0 1 0 0,0 0-1 0 0,2 0 1 0 0,-1 1-24 0 0,12 11-3 0 0,-13-12 26 0 0,-1 3 1 0 0,0-3-2 0 0,33-6-12569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46.29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73 20 4 0 0,'-72'-19'14640'0'0,"72"19"-14616"0"0,17 39 49 0 0,-9 17 7 0 0,-6-44 283 0 0,1 1 0 0 0,0 23 1 0 0,-3-27-85 0 0,0-8-245 0 0,-1 0-1 0 0,1 0 1 0 0,0 0 0 0 0,0 0 0 0 0,0 0 0 0 0,0 0-1 0 0,0 0 1 0 0,0 0 0 0 0,1 0 0 0 0,-1 0-1 0 0,0 0 1 0 0,0 0 0 0 0,1 0 0 0 0,-1 0 0 0 0,0 0-1 0 0,1 0 1 0 0,-1 0 0 0 0,1-1 0 0 0,1 3 0 0 0,-1 0 27 0 0,0 1 1 0 0,0 0 0 0 0,0-1 0 0 0,0 1 0 0 0,0 0 0 0 0,-1 0 0 0 0,0 7 0 0 0,6 40 342 0 0,5-1-42 0 0,0 19 525 0 0,-6-42-725 0 0,-5-16-135 0 0,0 4 40 0 0,0 1 0 0 0,1-1 1 0 0,3 19-1 0 0,-3-30-29 0 0,1 1 0 0 0,-1-1 0 0 0,0 1 0 0 0,-1-1 0 0 0,1 1 0 0 0,-1 0 0 0 0,0 8 0 0 0,0-9-14 0 0,6 22 144 0 0,-12 85 138 0 0,6-109-285 0 0,0 37 149 0 0,6 55 210 0 0,-1-50-363 0 0,1 40 198 0 0,5-11-205 0 0,-6-18 105 0 0,1-12-134 0 0,-1 52 37 0 0,1-66 8 0 0,-1 14 6 0 0,1-21 4 0 0,-1 21 20 0 0,0 6-70 0 0,-4-47 12 0 0,0 0 0 0 0,0 0 1 0 0,0-1 0 0 0,0 1-1 0 0,0 0 1 0 0,-1 0 0 0 0,1 0-1 0 0,-1 0 1 0 0,0 0 0 0 0,1 0-1 0 0,-1 0 1 0 0,0 0 0 0 0,0 0-1 0 0,0 0 1 0 0,-1 3 0 0 0,1-4 2 0 0,0-1 1 0 0,0 1-1 0 0,0 0 1 0 0,0-1 0 0 0,-1 1-1 0 0,1-1 1 0 0,0 1-1 0 0,0 0 1 0 0,1-1-1 0 0,-1 1 1 0 0,0 0 0 0 0,0-1-1 0 0,0 1 1 0 0,0-1-1 0 0,0 1 1 0 0,1 0 0 0 0,-1-1-1 0 0,0 1 1 0 0,0-1-1 0 0,1 1 1 0 0,-1-1-1 0 0,1 1 1 0 0,0 0 0 0 0,5 34 146 0 0,-6-24-153 0 0,-1-10 1 0 0,1 0 1 0 0,0 1 0 0 0,0-1-1 0 0,0 0 1 0 0,0 0 0 0 0,0 0-1 0 0,0 0 1 0 0,0 0 0 0 0,0 1-1 0 0,1-1 1 0 0,-1 0-1 0 0,0 0 1 0 0,1 0 0 0 0,-1 0-1 0 0,1 0 1 0 0,-1 0 0 0 0,1 0-1 0 0,1 2 1 0 0,3 12-38 0 0,-4-10 41 0 0,-1 0 6 0 0,-1 2-8 0 0,6-1-7 0 0,-4-5 9 0 0,-1 1-7 0 0,6 25 62 0 0,5-11-136 0 0,-10-15 69 0 0,2 2 12 0 0,-2-1 10 0 0,-1 1-10 0 0,2-2-13 0 0,1-1 13 0 0,-2 9 25 0 0,-1-8-18 0 0,1-1 0 0 0,2 0-7 0 0,-2 0-1 0 0,2 1-11 0 0,-3-1 11 0 0,0 1 1 0 0,0-1-1 0 0,0 1 0 0 0,0-1 1 0 0,0 1-1 0 0,0-1 0 0 0,0 1 0 0 0,0-1 1 0 0,0 1-1 0 0,0-1 0 0 0,0 1 1 0 0,1-1-1 0 0,-1 1 0 0 0,0-1 1 0 0,0 1-1 0 0,1-1 0 0 0,-1 1 1 0 0,0-1-1 0 0,1 1 0 0 0,-1-1 0 0 0,0 0 1 0 0,1 1-1 0 0,-1-1 0 0 0,0 0 1 0 0,1 1-1 0 0,-1-1 0 0 0,1 0 1 0 0,-1 0-1 0 0,1 1 0 0 0,0 0 20 0 0,-1 0-11 0 0,0 2-3 0 0,0-2-5 0 0,1 0-5 0 0,3 2-3 0 0,-3-2-1 0 0,-1-1-18 0 0,0 4 18 0 0,1-3-3 0 0,2 3 12 0 0,-1 1 8 0 0,2-5-18 0 0,-2 1 2 0 0,2 7 0 0 0,-4-7 48 0 0,29 4 490 0 0,2-10-599 0 0,-18 0-58 0 0,29 15 4 0 0,-40-9 116 0 0,2 2 6 0 0,2-2 1 0 0,-2-1 1 0 0,0 0 1 0 0,-2 1 0 0 0,15 7-20 0 0,-9-4-15 0 0,-5-2 36 0 0,0-1 0 0 0,1 1 0 0 0,-1-1 0 0 0,0 1 0 0 0,1-1 0 0 0,-1 0 0 0 0,1-1 0 0 0,4 2 0 0 0,-5 1-11 0 0,2 4 1 0 0,20-3-16 0 0,-24-4 60 0 0,0 1-37 0 0,0 0 0 0 0,1 0 0 0 0,-1 0 1 0 0,0 0-1 0 0,0 0 0 0 0,1 0 0 0 0,-1-1 0 0 0,1 1 0 0 0,-1-1 0 0 0,1 1 1 0 0,-1-1-1 0 0,1 0 0 0 0,-1 1 0 0 0,1-1 0 0 0,-1 0 0 0 0,1 0 1 0 0,-1 0-1 0 0,1 0 0 0 0,-1 0 0 0 0,3-1 0 0 0,13 3-18 0 0,27 6 42 0 0,-37-7-17 0 0,1-1-14 0 0,-6 0-2 0 0,4 1 14 0 0,14 8-8 0 0,-9-5 0 0 0,-9-3-3 0 0,3-1 6 0 0,7 3 18 0 0,-9-1-19 0 0,-2-2 10 0 0,12 0 85 0 0,-6 0-81 0 0,73 0-6 0 0,-70 0-17 0 0,-8 1 8 0 0,0-1 0 0 0,0 0 0 0 0,0 0 0 0 0,1 0 0 0 0,-1 0 0 0 0,0 0 0 0 0,0 0 0 0 0,0-1 1 0 0,0 1-1 0 0,0-1 0 0 0,0 1 0 0 0,0-1 0 0 0,3-1 0 0 0,-4 1 19 0 0,12 1 69 0 0,-10 0-73 0 0,0-1-1 0 0,0 1 0 0 0,-1-1 1 0 0,1 1-1 0 0,0-1 0 0 0,0 0 1 0 0,0 0-1 0 0,-1 0 0 0 0,4-2 1 0 0,10-4-12 0 0,-11 3-1 0 0,-4 0-1 0 0,14-6 19 0 0,-14 9-12 0 0,0 1-2 0 0,6-1-1 0 0,-7-3-5 0 0,14-4-35 0 0,-12 7 30 0 0,-1 1 0 0 0,0-1 1 0 0,1 1-1 0 0,-1-1 1 0 0,0 0-1 0 0,0 1 0 0 0,0-1 1 0 0,1 0-1 0 0,-1 0 0 0 0,0 0 1 0 0,0 0-1 0 0,0 0 0 0 0,0 0 1 0 0,0 0-1 0 0,-1 0 1 0 0,1 0-1 0 0,0 0 0 0 0,0-1 1 0 0,0-1-1 0 0,-1 2 16 0 0,22-10 1 0 0,-21 9-13 0 0,0 1-1 0 0,0-1 0 0 0,0 0 0 0 0,0 0 0 0 0,0 1 1 0 0,0-1-1 0 0,0 0 0 0 0,1 1 0 0 0,-1-1 0 0 0,0 1 1 0 0,1 0-1 0 0,0-1 0 0 0,-1 1 0 0 0,1 0 0 0 0,0 0 1 0 0,-1 0-1 0 0,1 0 0 0 0,0 0 0 0 0,3 0 0 0 0,9-14-121 0 0,1 6 12 0 0,-14 8 105 0 0,10-3-86 0 0,-11 3 87 0 0,1 1-15 0 0,2 0 15 0 0,-2 0-1 0 0,6-4-221 0 0,-7 4 222 0 0,0 0 1 0 0,0 0-1 0 0,0 0 0 0 0,0 0 0 0 0,0 1 0 0 0,0-1 0 0 0,0 0 0 0 0,0 0 0 0 0,0 0 0 0 0,0 0 0 0 0,0 0 0 0 0,0 0 0 0 0,0 1 0 0 0,0-1 0 0 0,0 0 0 0 0,0 0 0 0 0,0 0 0 0 0,0 0 0 0 0,0 0 0 0 0,0 0 0 0 0,0 1 0 0 0,0-1 0 0 0,0 0 0 0 0,0 0 0 0 0,0 0 0 0 0,0 0 0 0 0,1 0 0 0 0,-1 0 0 0 0,0 0 0 0 0,0 0 0 0 0,0 1 0 0 0,0-1 0 0 0,0 0 0 0 0,0 0 0 0 0,0 0 0 0 0,0 0 0 0 0,0 0 0 0 0,1 0 0 0 0,-1 0 0 0 0,0 0 0 0 0,0 0 0 0 0,0 0 0 0 0,0 0 0 0 0,0 0 0 0 0,0 0 0 0 0,0 0 0 0 0,1 0 0 0 0,-1 0 0 0 0,0 0 0 0 0,0 0 0 0 0,0 0 0 0 0,0 0 0 0 0,0 0 0 0 0,0 0 0 0 0,1 0 0 0 0,-1 0 0 0 0,0 0 0 0 0,0 0 1 0 0,17 46 170 0 0,-17-19-116 0 0,0-26-62 0 0,0 8-12 0 0,0-8 42 0 0,5 9-13 0 0,-5-6 4 0 0,0-3 1 0 0,0 3-8 0 0,0-2-6 0 0,0 5 3 0 0,0-6 161 0 0,0-1-152 0 0,-1 1 1 0 0,1-1-1 0 0,0 0 0 0 0,-1 0 0 0 0,1 0 1 0 0,0 0-1 0 0,0 1 0 0 0,-1-1 1 0 0,1 0-1 0 0,0 0 0 0 0,0 0 0 0 0,-1 1 1 0 0,1-1-1 0 0,0 0 0 0 0,0 1 1 0 0,0-1-1 0 0,-1 0 0 0 0,1 0 0 0 0,0 1 1 0 0,0-1-1 0 0,0 0 0 0 0,0 1 1 0 0,0-1-1 0 0,0 0 0 0 0,-1 1 1 0 0,1-1-1 0 0,0 0 0 0 0,0 1 0 0 0,0-1 1 0 0,0 0-1 0 0,1 1 0 0 0,-29 6-197 0 0,28-7 188 0 0,0 0 0 0 0,0 0 0 0 0,0 0 0 0 0,0 0 0 0 0,0 0-1 0 0,1 0 1 0 0,-1 1 0 0 0,0-1 0 0 0,0 0 0 0 0,0 0 0 0 0,0 0 0 0 0,0 0 0 0 0,0 0 0 0 0,0 0 0 0 0,0 0 0 0 0,0 0 0 0 0,0 1 0 0 0,0-1 0 0 0,0 0 0 0 0,0 0-1 0 0,0 0 1 0 0,0 0 0 0 0,0 0 0 0 0,0 0 0 0 0,0 0 0 0 0,0 1 0 0 0,0-1 0 0 0,0 0 0 0 0,0 0 0 0 0,0 0 0 0 0,-1 0 0 0 0,1 0 0 0 0,0 0 0 0 0,0 0-1 0 0,0 0 1 0 0,0 0 0 0 0,0 0 0 0 0,0 1 0 0 0,0-1 0 0 0,0 0 0 0 0,0 0 0 0 0,0 0 0 0 0,0 0 0 0 0,-1 0 0 0 0,1 0 0 0 0,0 0 0 0 0,0 0 0 0 0,0 0-1 0 0,0 0 1 0 0,0 0 0 0 0,0 0 0 0 0,0 0 0 0 0,0 0 0 0 0,-1 0 0 0 0,1 0 0 0 0,0 0 0 0 0,0 0 0 0 0,0 0 0 0 0,0 0 0 0 0,0 0 0 0 0,0 0 0 0 0,0 0-1 0 0,0 0 1 0 0,-1 0 0 0 0,1 0 0 0 0,0 0 0 0 0,0 0 0 0 0,0 0 0 0 0,0 0 0 0 0,-6-7-300 0 0,5 5 314 0 0,0 1-47 0 0,7-15-146 0 0,-1-205-333 0 0,-5 100 547 0 0,-5 56-43 0 0,-6-68-274 0 0,5 19 336 0 0,1 47 32 0 0,4 57-82 0 0,0 1 0 0 0,0 0-1 0 0,-5-15 1 0 0,4 15-14 0 0,0 0-1 0 0,0 0 1 0 0,0-17-1 0 0,-9-42-91 0 0,11 58 88 0 0,-1-1-1 0 0,0 0 0 0 0,-3-13 0 0 0,2 19 13 0 0,0 0 0 0 0,0 0 0 0 0,1 0 0 0 0,0 0 0 0 0,0 0 0 0 0,0-1 0 0 0,1-7-1 0 0,-6-41-112 0 0,-5-22-8 0 0,0 25 213 0 0,11 45-86 0 0,1 5-3 0 0,-1 0 0 0 0,0-1 0 0 0,0 1-1 0 0,0 0 1 0 0,0-1 0 0 0,0 1 0 0 0,0 0 0 0 0,-1-1 0 0 0,1 1-1 0 0,0 0 1 0 0,-1-1 0 0 0,1 1 0 0 0,-1 0 0 0 0,1 0-1 0 0,-1-1 1 0 0,0 0 0 0 0,-1-23 1 0 0,0 22 0 0 0,-2-7-19 0 0,1 0-1 0 0,-1-1 0 0 0,2 1 1 0 0,-1-1-1 0 0,0-13 0 0 0,-3 4-8 0 0,6 18 28 0 0,0-1 1 0 0,-1 1 0 0 0,1 0-1 0 0,-1-1 1 0 0,0 1-1 0 0,0 0 1 0 0,0-1 0 0 0,0 1-1 0 0,0 0 1 0 0,-3-4-1 0 0,-2-4 9 0 0,4 7-11 0 0,1 1 0 0 0,0-1 0 0 0,0 1 0 0 0,0-1 0 0 0,0 0 0 0 0,0 1-1 0 0,0-1 1 0 0,1 0 0 0 0,-1 0 0 0 0,1 1 0 0 0,0-1 0 0 0,0-3 0 0 0,0 5 0 0 0,0 0-5 0 0,-11-23-28 0 0,7 4 7 0 0,2 17 25 0 0,1-1 0 0 0,0 1 0 0 0,0-1 0 0 0,0 1 0 0 0,0-1 1 0 0,1 0-1 0 0,0 0 0 0 0,-1 1 0 0 0,1-1 0 0 0,1-4 0 0 0,-12-37 29 0 0,5-8-8 0 0,5 51-24 0 0,1 1 5 0 0,-1 0-1 0 0,0 0 1 0 0,1 0-1 0 0,-1 0 1 0 0,0 0-1 0 0,1 0 1 0 0,0-1-1 0 0,-1 1 1 0 0,1 0-1 0 0,-1 0 1 0 0,1 0-1 0 0,0 0 1 0 0,0-1-1 0 0,0 1 1 0 0,0 0-1 0 0,0 0 1 0 0,0 0-1 0 0,0-1 1 0 0,0-1 0 0 0,2-9-33 0 0,-3 11 32 0 0,-3 1 3 0 0,3-2 4 0 0,1-4 3 0 0,0 4-4 0 0,0 0-6 0 0,-5-25-25 0 0,5 18 20 0 0,1 9 7 0 0,-1-1 0 0 0,0 0 0 0 0,0 0 0 0 0,0 0 0 0 0,1 1 0 0 0,-1-1 0 0 0,0 0 0 0 0,0 0 0 0 0,0 0 0 0 0,0 1 0 0 0,0-1-1 0 0,-1 0 1 0 0,1 0 0 0 0,0 0 0 0 0,0 1 0 0 0,0-1 0 0 0,-1 0 0 0 0,1 0 0 0 0,0 1 0 0 0,-1-1 0 0 0,1 0 0 0 0,-1 0 0 0 0,1 1 0 0 0,-1-1 0 0 0,1 1 0 0 0,-2-2 0 0 0,1 2-8 0 0,-14 14-1866 0 0,14-14 1880 0 0,0 1 0 0 0,0 0-1 0 0,0-1 1 0 0,-2 1 0 0 0,-12 12 27 0 0,-2 1-8 0 0,15-11-22 0 0,-1 0 1 0 0,0-1-1 0 0,0 0 0 0 0,0 0 1 0 0,0 1-1 0 0,0-2 1 0 0,-6 4-1 0 0,-13 9 7 0 0,19-11-3 0 0,0 0-1 0 0,0-1 1 0 0,-1 1 0 0 0,1-1 0 0 0,-1 0 0 0 0,0 0-1 0 0,1 0 1 0 0,-1 0 0 0 0,0 0 0 0 0,0-1-1 0 0,0 0 1 0 0,-6 2 0 0 0,-13 4 76 0 0,16-5-31 0 0,0 0-1 0 0,0-1 0 0 0,0 0 0 0 0,-1-1 1 0 0,1 1-1 0 0,0-1 0 0 0,-12-2 0 0 0,-5 1 95 0 0,-19-14 4 0 0,35 12-158 0 0,0 1 0 0 0,1 1 0 0 0,-1-1 0 0 0,-16 1 1 0 0,-26-4-68 0 0,-44 0 193 0 0,52-5 34 0 0,37 9-110 0 0,1 1-1 0 0,-1-1 0 0 0,0 0 1 0 0,0-1-1 0 0,1 1 1 0 0,-1-1-1 0 0,1 0 0 0 0,-1 0 1 0 0,1-1-1 0 0,-6-3 0 0 0,-13-7 215 0 0,17 9-178 0 0,5 3-73 0 0,-1 0 0 0 0,0-1 1 0 0,0 1-1 0 0,0 0 1 0 0,1 0-1 0 0,-1 0 1 0 0,-1 0-1 0 0,1 1 1 0 0,0-1-1 0 0,0 1 1 0 0,-3-1-1 0 0,-2-3-38 0 0,7 3 32 0 0,-1 1-1 0 0,0-1 1 0 0,1 1 0 0 0,-1-1 0 0 0,1 1-1 0 0,-1-1 1 0 0,0 1 0 0 0,1 0-1 0 0,-1-1 1 0 0,0 1 0 0 0,1 0-1 0 0,-1-1 1 0 0,0 1 0 0 0,0 0-1 0 0,1 0 1 0 0,-1 0 0 0 0,0 0-1 0 0,0 0 1 0 0,1 0 0 0 0,-2 0-1 0 0,-4-1 7 0 0,1-3 134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49.15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209 242 64 0 0,'-1'-2'66'0'0,"0"1"0"0"0,0-1 1 0 0,0 1-1 0 0,0-1 0 0 0,0 0 0 0 0,0 1 1 0 0,1-1-1 0 0,-1 0 0 0 0,0 0 0 0 0,1 1 1 0 0,0-1-1 0 0,-1 0 0 0 0,1 0 0 0 0,0 0 1 0 0,0 0-1 0 0,0-3 0 0 0,21-102 13062 0 0,-33 117-11755 0 0,-15 20-1736 0 0,-21 50-780 0 0,-47 106 1 0 0,86-166 1114 0 0,-1-2 34 0 0,7-14 20 0 0,1 0 0 0 0,-1 0 0 0 0,1 1 0 0 0,0-1-1 0 0,0 1 1 0 0,0-1 0 0 0,0 8 298 0 0,21-34-399 0 0,0 0 0 0 0,-1-2 0 0 0,19-30 1 0 0,77-153-1419 0 0,-60 98 1664 0 0,-51 103-13 0 0,0 0 0 0 0,0 0 0 0 0,0 0 0 0 0,-1 0 0 0 0,3-13 1186 0 0,-5 19-1341 0 0,0 0-1 0 0,0 0 0 0 0,0 1 1 0 0,1-1-1 0 0,-1 0 0 0 0,0 1 1 0 0,0-1-1 0 0,0 0 0 0 0,0 1 1 0 0,1-1-1 0 0,-1 1 0 0 0,0-1 1 0 0,0 0-1 0 0,0 1 0 0 0,0-1 0 0 0,0 0 1 0 0,0 1-1 0 0,0-1 0 0 0,0 1 1 0 0,0-1-1 0 0,0 0 0 0 0,-1 1 1 0 0,1-1-1 0 0,0 0 0 0 0,0 1 1 0 0,0-1-1 0 0,0 1 0 0 0,0-1 1 0 0,-1 0-1 0 0,1 1 0 0 0,0-1 1 0 0,0 0-1 0 0,-1 1 0 0 0,-8 18 32 0 0,8-15-19 0 0,0 3 0 0 0,0 1 1 0 0,0 0 0 0 0,-1-1 0 0 0,0 0-1 0 0,-1 1 1 0 0,-4 10 0 0 0,4-11 11 0 0,0 0 0 0 0,1 0 0 0 0,-1 1 1 0 0,2-1-1 0 0,-1 1 0 0 0,0 11 0 0 0,-9 42 463 0 0,10-56-459 0 0,1-5-20 0 0,0 1 0 0 0,0 0 0 0 0,-1 0 0 0 0,1-1-1 0 0,0 1 1 0 0,0 0 0 0 0,0 0 0 0 0,0-1-1 0 0,0 1 1 0 0,0 0 0 0 0,0 0 0 0 0,0 0 0 0 0,0-1-1 0 0,1 1 1 0 0,-1 0 0 0 0,0 0 0 0 0,0-1 0 0 0,1 1-1 0 0,-1 0 1 0 0,0 0 0 0 0,1-1 0 0 0,-1 1 0 0 0,1-1-1 0 0,-1 1 1 0 0,1 0 0 0 0,-1-1 0 0 0,1 1-1 0 0,-1-1 1 0 0,1 1 0 0 0,-1-1 0 0 0,1 1 0 0 0,0-1-1 0 0,-1 1 1 0 0,1-1 0 0 0,1 1 0 0 0,-1 1-59 0 0,-1-2 46 0 0,0 0-1 0 0,0 0 1 0 0,0 0 0 0 0,0 0-1 0 0,0 0 1 0 0,1 1-1 0 0,-1-1 1 0 0,0 0 0 0 0,0 0-1 0 0,0 0 1 0 0,0 0 0 0 0,0 0-1 0 0,0 0 1 0 0,0 1-1 0 0,0-1 1 0 0,0 0 0 0 0,0 0-1 0 0,1 0 1 0 0,-1 0 0 0 0,0 0-1 0 0,0 0 1 0 0,0 0-1 0 0,0 0 1 0 0,0 0 0 0 0,0 0-1 0 0,1 0 1 0 0,-1 1-1 0 0,0-1 1 0 0,0 0 0 0 0,0 0-1 0 0,0 0 1 0 0,1 0 0 0 0,-1 0-1 0 0,0 0 1 0 0,0 0-1 0 0,0 0 1 0 0,0 0 0 0 0,0 0-1 0 0,1 0 1 0 0,-1-1 0 0 0,0 1-1 0 0,0 0 1 0 0,0 0-1 0 0,0 0 1 0 0,0 0 0 0 0,1 0-1 0 0,-1 0 1 0 0,0 0-1 0 0,0 0 1 0 0,11-4-401 0 0,0-1 0 0 0,0 0 0 0 0,0-1 1 0 0,0 0-1 0 0,16-13 0 0 0,48-44-2236 0 0,-69 57 2444 0 0,65-61-206 0 0,-76 74 901 0 0,0-1-1 0 0,0 1 1 0 0,1 0 0 0 0,0 0-1 0 0,0 0 1 0 0,0 1-1 0 0,1-1 1 0 0,-4 16 0 0 0,-19 81-185 0 0,23-91-9 0 0,-58 301 1907 0 0,40-151-1062 0 0,15-30-585 0 0,6-133-584 0 0,0 1 0 0 0,0-1 0 0 0,0 0 0 0 0,0 0 0 0 0,0 1 0 0 0,0-1 0 0 0,1 0 0 0 0,-1 1 0 0 0,0-1 0 0 0,0 0 0 0 0,0 0 0 0 0,0 1 0 0 0,0-1 0 0 0,1 0 0 0 0,-1 0 0 0 0,0 0 0 0 0,0 1 0 0 0,1-1 0 0 0,-1 0 0 0 0,0 0 0 0 0,0 0 0 0 0,1 0 0 0 0,-1 1 0 0 0,0-1 0 0 0,0 0 0 0 0,1 0-1 0 0,-1 0 1 0 0,0 0 0 0 0,0 0 0 0 0,1 0 0 0 0,-1 0 0 0 0,0 0 0 0 0,1 0 0 0 0,-1 0 0 0 0,0 0 0 0 0,1 0 0 0 0,-1 0 0 0 0,0 0 0 0 0,0 0 0 0 0,1 0 0 0 0,-1 0 0 0 0,0 0 0 0 0,1 0 0 0 0,-1-1 0 0 0,12-3-637 0 0,-1-9 306 0 0,0-1-1 0 0,-1 1 1 0 0,0-2-1 0 0,-1 1 0 0 0,-1-2 1 0 0,0 1-1 0 0,-1-1 1 0 0,-1 0-1 0 0,5-19 1 0 0,2 0 203 0 0,-3 0 0 0 0,-1-1 0 0 0,-2 0 0 0 0,6-68 0 0 0,-11 86 175 0 0,-1 16-23 0 0,-1 1 0 0 0,1 0 0 0 0,-1-1 0 0 0,0 1-1 0 0,0-1 1 0 0,0 1 0 0 0,0 0 0 0 0,0-1-1 0 0,0 1 1 0 0,0-1 0 0 0,0 1 0 0 0,0-1 0 0 0,-1 1-1 0 0,1 0 1 0 0,0-1 0 0 0,-1 1 0 0 0,0-2 0 0 0,1 2-1 0 0,-1 1 0 0 0,1-1 0 0 0,0 1 1 0 0,0-1-1 0 0,0 1 0 0 0,-1-1 1 0 0,1 1-1 0 0,0-1 0 0 0,0 1 1 0 0,-1-1-1 0 0,1 1 0 0 0,0 0 1 0 0,-1-1-1 0 0,1 1 0 0 0,-1-1 1 0 0,1 1-1 0 0,-1 0 0 0 0,1-1 1 0 0,0 1-1 0 0,-1 0 0 0 0,1 0 1 0 0,-1-1-1 0 0,1 1 0 0 0,-1 0 1 0 0,1 0-1 0 0,-1 0 0 0 0,0 0 1 0 0,1 0-1 0 0,-1-1 0 0 0,1 1 0 0 0,-1 0 1 0 0,1 0-1 0 0,-1 0 0 0 0,1 1 1 0 0,-1-1-1 0 0,1 0 0 0 0,-1 0 1 0 0,0 0-1 0 0,1 0 0 0 0,-1 0 1 0 0,1 1-1 0 0,-1-1 0 0 0,1 0 1 0 0,-1 0-1 0 0,1 1 0 0 0,0-1 1 0 0,-1 0-1 0 0,1 1 0 0 0,-1-1 1 0 0,1 0-1 0 0,0 1 0 0 0,-1 0 1 0 0,-20 20 123 0 0,1 0 1 0 0,1 1-1 0 0,1 1 1 0 0,-25 42-1 0 0,-51 112 747 0 0,68-126-531 0 0,-12 23 279 0 0,-17 34 495 0 0,42-79-829 0 0,13-22-323 0 0,12-20-267 0 0,15-35-539 0 0,-16 30 471 0 0,-1 0-1 0 0,0 0 1 0 0,10-30 0 0 0,-5 12-66 0 0,34-81-1038 0 0,43-163 0 0 0,-84 180 4711 0 0,-9 100-3211 0 0,-4 50 557 0 0,3 36-128 0 0,3 77 736 0 0,2-31-299 0 0,-1 3-93 0 0,0-73-459 0 0,-2-45-249 0 0,0 0 0 0 0,1 0 0 0 0,1 0 0 0 0,4 20-1 0 0,-4-24-33 0 0,-3-13-55 0 0,1 1 1 0 0,0 0-1 0 0,0 0 1 0 0,0 0-1 0 0,0 0 1 0 0,1 0-1 0 0,-1 0 1 0 0,0-1-1 0 0,0 1 0 0 0,0 0 1 0 0,1 0-1 0 0,-1 0 1 0 0,0 0-1 0 0,1-1 1 0 0,-1 1-1 0 0,1 0 1 0 0,0 1-1 0 0,0-2-10 0 0,0 0 0 0 0,-1 0 0 0 0,1 1 0 0 0,0-1 0 0 0,0 0 0 0 0,0 0 0 0 0,-1 0 0 0 0,1 0 0 0 0,0 0 0 0 0,0 0 0 0 0,0 0 0 0 0,0-1 0 0 0,-1 1 0 0 0,1 0 0 0 0,0 0-1 0 0,0-1 1 0 0,0 1 0 0 0,-1 0 0 0 0,1-1 0 0 0,0 1 0 0 0,-1-1 0 0 0,1 1 0 0 0,0-1 0 0 0,-1 1 0 0 0,1-1 0 0 0,-1 1 0 0 0,1-1 0 0 0,0 0 0 0 0,-1 1 0 0 0,0-1 0 0 0,1 0 0 0 0,-1 1 0 0 0,1-1 0 0 0,-1 0 0 0 0,1-1 0 0 0,21-36-549 0 0,-18 31 384 0 0,59-130-2429 0 0,-56 121 2331 0 0,0-4-151 0 0,0-1-1 0 0,-1 0 0 0 0,3-26 0 0 0,-1-10-232 0 0,-2 15 7 0 0,11-45-1 0 0,-13 73 670 0 0,-4 22 606 0 0,-3 17-90 0 0,-12 326 3694 0 0,10-306-3839 0 0,-18 140 1105 0 0,21-176-1476 0 0,1-2-37 0 0,-1 1 1 0 0,1-1-1 0 0,0 0 1 0 0,1 1-1 0 0,-1-1 1 0 0,3 14-1 0 0,19-41-897 0 0,-11-2 406 0 0,0-1 1 0 0,-2 0-1 0 0,-1 0 0 0 0,0-1 0 0 0,-2 0 0 0 0,3-25 0 0 0,-2-11-500 0 0,0-72 0 0 0,-1 25 257 0 0,-5 106 767 0 0,0 1 0 0 0,0-1 0 0 0,0 0-1 0 0,0 1 1 0 0,0-1 0 0 0,0 0 0 0 0,0 0-1 0 0,0 1 1 0 0,0-1 0 0 0,0 0 0 0 0,0 1-1 0 0,0-1 1 0 0,1 0 0 0 0,-1 1 0 0 0,0-1-1 0 0,0 1 1 0 0,1-1 0 0 0,-1 0 0 0 0,1 1-1 0 0,-1-1 1 0 0,0 1 0 0 0,1-1-1 0 0,-1 1 1 0 0,2-1 0 0 0,-2 1-1 0 0,1 0 1 0 0,-1 1-1 0 0,0-1 1 0 0,1 1-1 0 0,-1-1 1 0 0,1 1-1 0 0,-1-1 0 0 0,0 1 1 0 0,1-1-1 0 0,-1 1 1 0 0,0-1-1 0 0,1 1 1 0 0,-1-1-1 0 0,0 1 1 0 0,0 0-1 0 0,0-1 0 0 0,0 1 1 0 0,1-1-1 0 0,-1 1 1 0 0,0 0-1 0 0,0-1 1 0 0,0 1-1 0 0,0-1 0 0 0,0 1 1 0 0,0 0-1 0 0,-1-1 1 0 0,1 2-1 0 0,5 82 818 0 0,-5-63-726 0 0,0 0-1 0 0,-2 0 1 0 0,-1 0-1 0 0,-7 28 1 0 0,4-15-967 0 0,-33-152-12603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56.0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275 104 12 0 0,'6'-11'11485'0'0,"-6"11"-11397"0"0,-1 1 111 0 0,0 0-185 0 0,0 0 0 0 0,0 0 0 0 0,0-1-1 0 0,-1 1 1 0 0,1 0 0 0 0,0-1 0 0 0,0 1-1 0 0,-1-1 1 0 0,1 1 0 0 0,-1-1 0 0 0,1 0 0 0 0,0 0-1 0 0,-1 1 1 0 0,1-1 0 0 0,-3 0 0 0 0,-23 2 894 0 0,-27 8-391 0 0,12 5 17 0 0,7 4-701 0 0,17-6 79 0 0,17-12 85 0 0,0 0-1 0 0,0 0 0 0 0,0 0 1 0 0,0 0-1 0 0,0 0 0 0 0,0 0 1 0 0,0-1-1 0 0,-1 1 0 0 0,1 0 1 0 0,0-1-1 0 0,0 1 1 0 0,-1 0-1 0 0,1-1 0 0 0,-2 1 1 0 0,-1 1 233 0 0,0 0 0 0 0,0 1 0 0 0,1 0 0 0 0,-1-1 0 0 0,1 1 0 0 0,0 0 0 0 0,-6 8 0 0 0,-1-7-250 0 0,9-3 94 0 0,-3 5 108 0 0,-9 3 1219 0 0,48-23-1560 0 0,8-2 122 0 0,-30 12 103 0 0,1-2-1 0 0,23-11 1 0 0,34-19 214 0 0,-61 31-263 0 0,8 0-42 0 0,39-5-103 0 0,-46 9 258 0 0,-1-1 0 0 0,1 0 1 0 0,0-1-1 0 0,-1 0 0 0 0,1-1 0 0 0,10-5 0 0 0,-19 8-76 0 0,43-14 12 0 0,-37 15-66 0 0,15 1 66 0 0,-18 0-38 0 0,1-1-1 0 0,-1 0 0 0 0,1 0 0 0 0,-1 0 0 0 0,1-1 0 0 0,-1 1 0 0 0,0-1 0 0 0,8-3 0 0 0,-13 4-22 0 0,2-1-2 0 0,1 0 0 0 0,-1 0 1 0 0,1 1-1 0 0,-1-1 0 0 0,1 0 1 0 0,-1 1-1 0 0,1 0 0 0 0,-1 0 0 0 0,4 0 1 0 0,52 0 17 0 0,-38-2 200 0 0,-32 0 171 0 0,-34 1-586 0 0,9 12-335 0 0,14-5-47 0 0,-42 17 1 0 0,-57 36-180 0 0,75-30 705 0 0,19-13 200 0 0,24-13 67 0 0,14-12-171 0 0,-3 4-124 0 0,-1 0 1 0 0,1 1-1 0 0,-1 0 1 0 0,1 1-1 0 0,1-1 1 0 0,7-1-1 0 0,27-15-523 0 0,3-1-60 0 0,10-6-187 0 0,-30 14 562 0 0,-19 11 209 0 0,0-1 1 0 0,-1 0 0 0 0,1 0 0 0 0,-1 0-1 0 0,6-5 1 0 0,1-2-4 0 0,-10 9 87 0 0,-1 1-1 0 0,1-1 0 0 0,-1 0 0 0 0,0 0 1 0 0,1 0-1 0 0,-1 0 0 0 0,0 0 0 0 0,0-1 1 0 0,0 1-1 0 0,0 0 0 0 0,0 0 0 0 0,0-1 1 0 0,0 1-1 0 0,0-1 0 0 0,0 1 0 0 0,-1 0 1 0 0,2-4-1 0 0,-2 4 131 0 0,-3-1 115 0 0,3 1-236 0 0,-1 1-1 0 0,1-1 1 0 0,-1 0-1 0 0,1 1 1 0 0,-1-1-1 0 0,0 1 1 0 0,1-1 0 0 0,-1 1-1 0 0,0 0 1 0 0,0-1-1 0 0,1 1 1 0 0,-1 0-1 0 0,0-1 1 0 0,0 1-1 0 0,1 0 1 0 0,-1 0-1 0 0,0-1 1 0 0,0 1-1 0 0,-1 0 1 0 0,-19 2 45 0 0,0 1 0 0 0,1 1 0 0 0,0 0 1 0 0,-23 9-1 0 0,33-10-52 0 0,-41 7 169 0 0,40-9-21 0 0,1 0-1 0 0,0 1 0 0 0,0 1 0 0 0,-14 5 0 0 0,-15 2 484 0 0,20-7-929 0 0,20-4 160 0 0,0 0 166 0 0,27-9-56 0 0,110-34 398 0 0,-78 34-319 0 0,-52 8 29 0 0,-1-1 1 0 0,1 1-1 0 0,0 1 1 0 0,14-2-1 0 0,-20 3-22 0 0,37-4 435 0 0,46 8-243 0 0,-83-4-182 0 0,88 0 531 0 0,-49 0-362 0 0,-40 0-240 0 0,38 1 166 0 0,-38 0-164 0 0,0-1-1 0 0,0 1 0 0 0,0-1 1 0 0,0 1-1 0 0,0-1 1 0 0,0 1-1 0 0,0-1 1 0 0,0 0-1 0 0,0 1 1 0 0,0-1-1 0 0,0 0 1 0 0,0 0-1 0 0,0 0 1 0 0,0 0-1 0 0,0 0 1 0 0,0 0-1 0 0,0 0 0 0 0,0 0 1 0 0,1-1-1 0 0,-1 1 6 0 0,9 0 28 0 0,-10 0-28 0 0,8 3 1 0 0,-6-2-8 0 0,-1 0 0 0 0,1 0-1 0 0,-1 0 1 0 0,1 0 0 0 0,0-1 0 0 0,-1 1-1 0 0,1-1 1 0 0,0 1 0 0 0,0-1-1 0 0,-1 0 1 0 0,1 0 0 0 0,0 0-1 0 0,2 0 1 0 0,-2 0 3 0 0,-1 0 0 0 0,0 0 0 0 0,1 0 0 0 0,-1 0-1 0 0,0 1 1 0 0,1-1 0 0 0,-1 0 0 0 0,0 1 0 0 0,0-1 0 0 0,1 0 0 0 0,-1 1 0 0 0,0 0 0 0 0,0-1-1 0 0,2 2 1 0 0,7 2 113 0 0,-9-4-115 0 0,11 11 132 0 0,-8-8-139 0 0,-3-2-9 0 0,1 0-3 0 0,5 2 12 0 0,-5-2 23 0 0,-1-1-16 0 0,1 0 1 0 0,-1 1-1 0 0,1-1 1 0 0,-1 1 0 0 0,0 0-1 0 0,1-1 1 0 0,-1 1-1 0 0,0 0 1 0 0,1 0-1 0 0,-1 0 1 0 0,0 0-1 0 0,0 0 1 0 0,0 0 0 0 0,0 0-1 0 0,0 0 1 0 0,0 0-1 0 0,0 0 1 0 0,0 1-1 0 0,-1-1 1 0 0,1 0-1 0 0,0 1 1 0 0,-1-1 0 0 0,1 2-1 0 0,0 1-4 0 0,-1-3 6 0 0,1 0-14 0 0,3 2 2 0 0,-3-2 13 0 0,-8 25 291 0 0,-18-13-83 0 0,13-7-151 0 0,7-2-67 0 0,0 0-9 0 0,0-1 0 0 0,0 0-1 0 0,0-1 1 0 0,0 1 0 0 0,-1-1-1 0 0,-8 2 1 0 0,0 3 8 0 0,-27 9 0 0 0,2-6 3 0 0,38-10-2 0 0,0 1-1 0 0,0-1 1 0 0,1 1 0 0 0,-1-1 0 0 0,0 0 0 0 0,0 1-1 0 0,0-1 1 0 0,0 0 0 0 0,0 0 0 0 0,0 0-1 0 0,0 0 1 0 0,0 0 0 0 0,-1 0 0 0 0,1 0 0 0 0,0 0-1 0 0,0 0 1 0 0,0 0 0 0 0,0 0 0 0 0,-1-1-1 0 0,-4 4-4 0 0,5-3 4 0 0,0 1 0 0 0,0-1 1 0 0,1 1-1 0 0,-1-1 0 0 0,0 0 1 0 0,0 1-1 0 0,0-1 0 0 0,0 0 1 0 0,0 0-1 0 0,0 0 0 0 0,1 1 0 0 0,-1-1 1 0 0,0 0-1 0 0,0 0 0 0 0,-2-1 1 0 0,-15 4-30 0 0,-9 5 22 0 0,0-2 6 0 0,22-6-1 0 0,0 1 1 0 0,0-1-1 0 0,0 1 0 0 0,0 0 0 0 0,0 1 0 0 0,-8 3 1 0 0,-8 0-11 0 0,-51 5 15 0 0,10 0-77 0 0,20 0 75 0 0,-4-6 101 0 0,9-8-60 0 0,-18-2-8 0 0,48 4-38 0 0,-1 0 1 0 0,1 1-1 0 0,0 0 1 0 0,-1 1-1 0 0,1 0 1 0 0,-15 1-1 0 0,6 0-37 0 0,10 2 50 0 0,-2 1 20 0 0,-13-11-11 0 0,18 7-32 0 0,1-1-1 0 0,0 1 1 0 0,-1 0 0 0 0,1-1 0 0 0,-1 1 0 0 0,1 0-1 0 0,-1 1 1 0 0,1-1 0 0 0,0 0 0 0 0,-1 1-1 0 0,1-1 1 0 0,-3 2 0 0 0,-13 1-73 0 0,17-3 81 0 0,0 0 6 0 0,-3 0 3 0 0,3 0 269 0 0,0 1-248 0 0,1-1-22 0 0,-1 1 0 0 0,1-1 0 0 0,0 0 0 0 0,0 0 0 0 0,0 0 0 0 0,0 0 0 0 0,0 1 0 0 0,0-1 0 0 0,-1 0 0 0 0,1 0 0 0 0,0 0 0 0 0,0 0 1 0 0,0 0-1 0 0,0 0 0 0 0,0 1 0 0 0,-1-1 0 0 0,1 0 0 0 0,0 0 0 0 0,0 0 0 0 0,0 0 0 0 0,-1 0 0 0 0,1 0 0 0 0,0 0 0 0 0,0 0 0 0 0,0 0 0 0 0,-1 0 0 0 0,1 0 1 0 0,0 0-1 0 0,0 0 0 0 0,0 0 0 0 0,0 0 0 0 0,-1 0 0 0 0,1 0 0 0 0,0 0 0 0 0,0 0 0 0 0,0 0 0 0 0,-1 0 0 0 0,1-1 0 0 0,0 1 0 0 0,0 0 0 0 0,0 0 1 0 0,0 0-1 0 0,-1 0 0 0 0,1 0 0 0 0,0 0 0 0 0,0-1 0 0 0,0 1 0 0 0,0 0 0 0 0,0 0 0 0 0,0 0 0 0 0,0 0 0 0 0,-1-1 0 0 0,1 1 0 0 0,0 0 0 0 0,0 0 0 0 0,0-1 1 0 0,-1 1-6 0 0,-5-5-697 0 0,7 5 681 0 0,75-5-80 0 0,-3-10 196 0 0,-20 8-146 0 0,9-1-31 0 0,-51 8 77 0 0,-1 0 1 0 0,1-1-1 0 0,0-1 1 0 0,17-4-1 0 0,-3-1 43 0 0,-19 5-27 0 0,-1 1 0 0 0,1 0 0 0 0,-1-1 1 0 0,1 0-1 0 0,-1-1 0 0 0,9-4 0 0 0,-5 3-7 0 0,22-11-35 0 0,-29 14 27 0 0,0-1-1 0 0,0 1 0 0 0,0 0 1 0 0,1 0-1 0 0,-1 0 0 0 0,0 0 1 0 0,0 0-1 0 0,1 1 0 0 0,-1-1 1 0 0,0 1-1 0 0,4-1 0 0 0,49-14-26 0 0,-5 6 32 0 0,-39 5-1 0 0,-9 3-1 0 0,1 0 1 0 0,-1 0-1 0 0,0 0 0 0 0,1 1 1 0 0,-1-1-1 0 0,1 1 0 0 0,-1-1 0 0 0,1 1 1 0 0,-1 0-1 0 0,5 0 0 0 0,-4-1 8 0 0,1-2 2 0 0,2 2-5 0 0,-1 1-5 0 0,1-1-5 0 0,4-3-14 0 0,-9 4 6 0 0,11 0-35 0 0,-9 0 38 0 0,-2 0-2 0 0,5 1-63 0 0,-45 23 106 0 0,17-11-20 0 0,18-12-8 0 0,3-1-7 0 0,40-3-15722 0 0,-33 2 15205 0 0,-1 0 0 0 0,1-1 0 0 0,0 1 1 0 0,-1-1-1 0 0,9-4 0 0 0,-7-2 256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57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0 226 32 0 0,'2'-11'850'0'0,"2"-8"5637"0"0,-2 18-6354 0 0,0 0 1 0 0,0 0-1 0 0,0 0 1 0 0,-1-1-1 0 0,1 1 0 0 0,0-1 1 0 0,-1 1-1 0 0,1-1 1 0 0,-1 1-1 0 0,1-1 1 0 0,1-3-1 0 0,-3 5-132 0 0,0-1 0 0 0,0 1 0 0 0,0-1 0 0 0,0 1 0 0 0,0-1 0 0 0,0 1-1 0 0,1-1 1 0 0,-1 1 0 0 0,0-1 0 0 0,0 1 0 0 0,1-1 0 0 0,-1 1 0 0 0,0-1 0 0 0,1 1 0 0 0,-1-1 0 0 0,0 1-1 0 0,1-1 1 0 0,-1 1 0 0 0,0 0 0 0 0,1-1 0 0 0,-1 1 0 0 0,1 0 0 0 0,-1-1 0 0 0,1 1 0 0 0,-1 0 0 0 0,1 0-1 0 0,0-1 1 0 0,11-7-74 0 0,-12 8 113 0 0,0-1 0 0 0,0 1 0 0 0,0 0 0 0 0,1 0 0 0 0,-1 0 0 0 0,0 0 0 0 0,0-1 0 0 0,0 1 0 0 0,0 0 0 0 0,1 0 0 0 0,-1 0 0 0 0,0 0-1 0 0,0 0 1 0 0,0-1 0 0 0,1 1 0 0 0,-1 0 0 0 0,0 0 0 0 0,0 0 0 0 0,0 0 0 0 0,1 0 0 0 0,-1 0 0 0 0,0 0 0 0 0,0 0 0 0 0,1 0 0 0 0,-1 0 0 0 0,0 0 0 0 0,0 0 0 0 0,1 0 0 0 0,-1 0 0 0 0,0 0 0 0 0,0 0 0 0 0,0 0-1 0 0,1 0 1 0 0,-1 0 0 0 0,0 1 0 0 0,0-1 0 0 0,1 0 0 0 0,-1 0 0 0 0,0 0 0 0 0,8 3 688 0 0,-7-2-582 0 0,-1 1-1 0 0,1-1 1 0 0,0 1-1 0 0,-1-1 1 0 0,1 1-1 0 0,0-1 1 0 0,0 0-1 0 0,0 1 0 0 0,0-1 1 0 0,0 0-1 0 0,2 3 1 0 0,3-3 48 0 0,0 0 0 0 0,-1 0 1 0 0,1 0-1 0 0,0 0 0 0 0,0-1 0 0 0,0 0 1 0 0,-1 0-1 0 0,1 0 0 0 0,0-1 0 0 0,0 0 1 0 0,-1 0-1 0 0,8-3 0 0 0,37-3 356 0 0,4 2-57 0 0,-25 10-213 0 0,24-5 423 0 0,-9-10-654 0 0,-43 10-65 0 0,17-5-99 0 0,-15 5 115 0 0,41-10 607 0 0,-43 10-603 0 0,-1 0 0 0 0,1-1 1 0 0,0 1-1 0 0,-1 0 0 0 0,1 0 0 0 0,-1-1 1 0 0,1 1-1 0 0,-1 0 0 0 0,1-1 1 0 0,-1 1-1 0 0,1 0 0 0 0,-1-1 1 0 0,0 1-1 0 0,1-1 0 0 0,-1 1 0 0 0,1-1 1 0 0,-1 1-1 0 0,0-1 0 0 0,1 1 1 0 0,-1-2-1 0 0,0 2-5 0 0,1-1 0 0 0,-1 0 0 0 0,1 1 0 0 0,-1-1 0 0 0,1 0 0 0 0,-1 1 0 0 0,1-1 0 0 0,-1 0 1 0 0,1 1-1 0 0,-1-1 0 0 0,1 1 0 0 0,0-1 0 0 0,-1 1 0 0 0,1 0 0 0 0,0-1 0 0 0,-1 1 0 0 0,1-1 0 0 0,0 1 0 0 0,0 0 0 0 0,-1 0 0 0 0,1 0 0 0 0,1-1 0 0 0,23-9-114 0 0,-2 5 8 0 0,-23 6 105 0 0,1-1 1 0 0,0 0-1 0 0,0 0 1 0 0,-1 0 0 0 0,1-1-1 0 0,0 1 1 0 0,0 0-1 0 0,-1 0 1 0 0,1 0-1 0 0,0 0 1 0 0,0-1 0 0 0,-1 1-1 0 0,1 0 1 0 0,0-1-1 0 0,-1 1 1 0 0,1-1-1 0 0,0 1 1 0 0,0-1 0 0 0,0 0-1 0 0,-1 1 1 0 0,1-1 0 0 0,0 1 0 0 0,0-1 0 0 0,0 1-1 0 0,-1-1 1 0 0,1 1 0 0 0,0 0 0 0 0,0-1-1 0 0,0 1 1 0 0,0 0 0 0 0,0 0 0 0 0,0-1 0 0 0,0 1-1 0 0,0 0 1 0 0,0 0 0 0 0,0 0 0 0 0,1 1 0 0 0,20-10-19 0 0,-16 8 20 0 0,-1 0 0 0 0,13-8 38 0 0,-14 5-24 0 0,19-11 15 0 0,-13 6-45 0 0,-9 7 9 0 0,0 1-1 0 0,1 0 1 0 0,-1-1 0 0 0,0 1 0 0 0,1 0 0 0 0,-1 0-1 0 0,1 0 1 0 0,-1 0 0 0 0,1 0 0 0 0,0 0 0 0 0,-1 0 0 0 0,1 1-1 0 0,0-1 1 0 0,3 0 0 0 0,18-9-77 0 0,-22 10 121 0 0,22-15-139 0 0,-14 11 84 0 0,-8 4 6 0 0,-1 0 1 0 0,0-1-1 0 0,1 1 1 0 0,-1-1-1 0 0,0 1 0 0 0,1 0 1 0 0,-1-1-1 0 0,1 1 1 0 0,-1 0-1 0 0,0 0 1 0 0,1-1-1 0 0,-1 1 0 0 0,1 0 1 0 0,-1 0-1 0 0,1 0 1 0 0,-1 0-1 0 0,1 0 0 0 0,-1 0 1 0 0,1-1-1 0 0,-1 1 1 0 0,1 0-1 0 0,-1 0 0 0 0,1 1 1 0 0,-1-1-1 0 0,1 0 1 0 0,-1 0-1 0 0,1 0 1 0 0,-1 0-1 0 0,1 0 0 0 0,-1 0 1 0 0,1 1-1 0 0,-1-1 1 0 0,1 0-1 0 0,-1 0 0 0 0,1 1 1 0 0,-1 0 73 0 0,6 24 255 0 0,-6 103 1091 0 0,5-69-1029 0 0,1 0-74 0 0,-1 14-68 0 0,-2-32-103 0 0,-1-32-89 0 0,-1 1 1 0 0,-1 0-1 0 0,0 0 1 0 0,-1 15 0 0 0,-2 0 149 0 0,1 40 1 0 0,2-40 30 0 0,-4 40 0 0 0,1-41-23 0 0,2 0-1 0 0,2 37 1 0 0,1-10 50 0 0,9 96 315 0 0,-3-65-404 0 0,-4-57-95 0 0,0 36 1 0 0,7 85 31 0 0,-5-22-135 0 0,-1 22 47 0 0,1-3 200 0 0,-7-119-156 0 0,1-9-3 0 0,0-1 0 0 0,1 1 0 0 0,3 21 0 0 0,-1 4 58 0 0,0-1-121 0 0,-1-25-7 0 0,-1 0 0 0 0,0-1 1 0 0,0 1-1 0 0,-4 25 0 0 0,2 0-16 0 0,6 39-222 0 0,-5-77 163 0 0,-5-31-9749 0 0,5 17 6628 0 0,2 1-1 0 0,4-22 1 0 0,2-25-121 0 0,-8 49 3126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58.7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60 32 0 0,'0'0'60'0'0,"12"-9"523"0"0,32-28 562 0 0,-40 36-1315 0 0,0-1-1 0 0,0 1 1 0 0,1-1 0 0 0,-1 1-1 0 0,0 1 1 0 0,1-1-1 0 0,-1 0 1 0 0,1 1-1 0 0,8 0 1 0 0,-10 0 100 0 0,1-4 28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03.0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237 117 12 0 0,'-1'1'79'0'0,"1"0"0"0"0,-1 0-1 0 0,0-1 1 0 0,1 1 0 0 0,-1 0 0 0 0,0 0-1 0 0,1 0 1 0 0,-1 0 0 0 0,0-1 0 0 0,0 1 0 0 0,0 0-1 0 0,1-1 1 0 0,-1 1 0 0 0,0-1 0 0 0,0 1 0 0 0,0-1-1 0 0,0 1 1 0 0,0-1 0 0 0,0 1 0 0 0,0-1-1 0 0,0 0 1 0 0,0 0 0 0 0,-2 0 0 0 0,-25 5 3175 0 0,-10 0 1687 0 0,8 1-3714 0 0,25-3-1150 0 0,0-1-1 0 0,-1 1 1 0 0,1 1-1 0 0,1-1 1 0 0,-1 1 0 0 0,0 0-1 0 0,1 0 1 0 0,0 0 0 0 0,-7 8-1 0 0,11-10-43 0 0,-1-1 0 0 0,0 0 0 0 0,0 0 0 0 0,0 0 0 0 0,0-1 0 0 0,0 1 0 0 0,0 0 0 0 0,0 0 0 0 0,0 0 0 0 0,0-1 0 0 0,0 1 0 0 0,0 0 0 0 0,-2 0 0 0 0,-29 20 217 0 0,22-20 88 0 0,10-1-324 0 0,0 0 0 0 0,-1 0 0 0 0,1 0 0 0 0,0-1 0 0 0,0 1-1 0 0,0 0 1 0 0,-1 0 0 0 0,1 0 0 0 0,0 0 0 0 0,0 0 0 0 0,0 0 0 0 0,0 0 0 0 0,-1 0 0 0 0,1 0-1 0 0,0 0 1 0 0,0 0 0 0 0,0 0 0 0 0,-1 0 0 0 0,1 0 0 0 0,0 0 0 0 0,0 0 0 0 0,0 0 0 0 0,-1 0-1 0 0,1 0 1 0 0,0 0 0 0 0,0 0 0 0 0,0 1 0 0 0,-1-1 0 0 0,1 0 0 0 0,0 0 0 0 0,0 0 0 0 0,0 0-1 0 0,0 0 1 0 0,0 0 0 0 0,-1 1 0 0 0,1-1 0 0 0,0 0 0 0 0,0 0 0 0 0,0 0 0 0 0,0 0 0 0 0,0 1-1 0 0,0-1 1 0 0,0 0 0 0 0,0 0 0 0 0,0 0 0 0 0,-1 1 0 0 0,1-1 0 0 0,0 0 0 0 0,0 0 0 0 0,0 0 0 0 0,0 0-1 0 0,0 2 505 0 0,27-21 212 0 0,-16 9-569 0 0,2-3 32 0 0,1 2 0 0 0,21-15 0 0 0,30-9 965 0 0,-55 28-1020 0 0,-9 6-132 0 0,0 1 1 0 0,0-1 0 0 0,-1 0-1 0 0,1 1 1 0 0,0-1-1 0 0,0 1 1 0 0,0-1 0 0 0,0 1-1 0 0,-1-1 1 0 0,1 1 0 0 0,0 0-1 0 0,0 0 1 0 0,0-1 0 0 0,0 1-1 0 0,2 0 1 0 0,38-25-63 0 0,17 15-155 0 0,-55 10 217 0 0,0 0 1 0 0,-1-1-1 0 0,1 0 1 0 0,-1 0-1 0 0,1 0 1 0 0,-1 0-1 0 0,0 0 1 0 0,5-2-1 0 0,-5 1 2 0 0,0 1 0 0 0,0 0 0 0 0,1-1 0 0 0,-1 1-1 0 0,0 1 1 0 0,1-1 0 0 0,-1 0 0 0 0,6 0 0 0 0,-4 0 38 0 0,0 0 1 0 0,0 1-1 0 0,0-2 1 0 0,1 1 0 0 0,-1 0-1 0 0,0-1 1 0 0,-1 0-1 0 0,6-2 1 0 0,-8 3-9 0 0,39 1 314 0 0,1 0 132 0 0,-40 0-394 0 0,38 1 208 0 0,-25 7-276 0 0,-3-3 14 0 0,-6-2 23 0 0,1-1 0 0 0,-1 1 0 0 0,1-1 0 0 0,0 0 0 0 0,10 1 0 0 0,18 2 385 0 0,-4 0-116 0 0,22-5-259 0 0,-51 0-77 0 0,29 0-123 0 0,-22 0 128 0 0,7 0 16 0 0,-13 0 25 0 0,30-5 297 0 0,18 0 57 0 0,-41 4-348 0 0,27-2 6 0 0,-33 3-56 0 0,-2 0 5 0 0,-1 0-1 0 0,0 0 1 0 0,1 0 0 0 0,-1 0-1 0 0,1 1 1 0 0,-1-1 0 0 0,0 0-1 0 0,1 0 1 0 0,-1 0 0 0 0,1 0-1 0 0,-1 0 1 0 0,0 0 0 0 0,1 0-1 0 0,-1 0 1 0 0,1-1 0 0 0,-1 1 0 0 0,0 0-1 0 0,1 0 1 0 0,-1 0 0 0 0,1 0-1 0 0,-1 0 1 0 0,0-1 0 0 0,1 1-1 0 0,-1 0 1 0 0,0 0 0 0 0,1-1-1 0 0,-1 1 1 0 0,0 0 0 0 0,0 0-1 0 0,1-1 1 0 0,-1 1 0 0 0,0 0-1 0 0,0-1 1 0 0,1 0 0 0 0,-1 1-13 0 0,4-1 31 0 0,-4 1-10 0 0,0 0-1 0 0,1 0 0 0 0,-1 0 0 0 0,1 0 0 0 0,-1 0 0 0 0,0-1 1 0 0,1 1-1 0 0,-1 0 0 0 0,1 0 0 0 0,-1 0 0 0 0,0 0 0 0 0,1 0 1 0 0,-1 0-1 0 0,1 0 0 0 0,-1 1 0 0 0,0-1 0 0 0,1 0 1 0 0,-1 0-1 0 0,1 0 0 0 0,-1 0 0 0 0,0 0 0 0 0,1 1 0 0 0,-1-1 1 0 0,0 0-1 0 0,1 0 0 0 0,-1 1 0 0 0,0-1 0 0 0,1 0 1 0 0,-1 0-1 0 0,0 1 0 0 0,0-1 0 0 0,1 0 0 0 0,-1 1 0 0 0,0 0 1 0 0,0 0 50 0 0,-26 3 52 0 0,6-4-190 0 0,8 0-99 0 0,0 0 0 0 0,0 0 0 0 0,0 1 0 0 0,-19 4 1 0 0,-40 15-482 0 0,68-19 639 0 0,-7 2-17 0 0,1 0 0 0 0,-1-1 0 0 0,0 0 0 0 0,-20 1-1 0 0,25-3 29 0 0,-1 1 1 0 0,0 0-1 0 0,1 0 0 0 0,-1 1 0 0 0,1 0 0 0 0,-10 3 0 0 0,10-2-6 0 0,0-1 1 0 0,0 0-1 0 0,-1-1 0 0 0,1 0 0 0 0,0 1 1 0 0,-10-1-1 0 0,-7 6-16 0 0,21-6 50 0 0,0 0 0 0 0,0 0 1 0 0,0-1-1 0 0,-1 1 0 0 0,1 0 0 0 0,0-1 1 0 0,0 0-1 0 0,-1 1 0 0 0,1-1 0 0 0,0 0 1 0 0,-1 1-1 0 0,1-1 0 0 0,0 0 0 0 0,-1 0 1 0 0,1 0-1 0 0,0 0 0 0 0,-1 0 0 0 0,1 0 1 0 0,0-1-1 0 0,-1 1 0 0 0,1 0 0 0 0,0-1 1 0 0,-2 0-1 0 0,-19-9 96 0 0,20 9-118 0 0,-1 1 5 0 0,2-4-2 0 0,1 4-2 0 0,0-1 3 0 0,0 1 1 0 0,0 0 0 0 0,0-1-1 0 0,0 1 1 0 0,0 0-1 0 0,0-1 1 0 0,0 1-1 0 0,0-1 1 0 0,0 1-1 0 0,0 0 1 0 0,0-1 0 0 0,-1 1-1 0 0,1 0 1 0 0,0-1-1 0 0,0 1 1 0 0,0 0-1 0 0,0-1 1 0 0,-1 1-1 0 0,1 0 1 0 0,0-1 0 0 0,0 1-1 0 0,-1 0 1 0 0,1 0-1 0 0,0-1 1 0 0,0 1-1 0 0,-1 0 1 0 0,1 0 0 0 0,0-1-1 0 0,-1 1 1 0 0,1 0-1 0 0,0 0 1 0 0,-1 0-1 0 0,1 0 1 0 0,0 0-1 0 0,-1 0 1 0 0,1-1 0 0 0,0 1-1 0 0,-1 0 1 0 0,1 0-1 0 0,-1 0 1 0 0,1 0-1 0 0,0 0 1 0 0,-1 0-1 0 0,1 0 1 0 0,0 0 0 0 0,-1 1-1 0 0,1-2-5 0 0,0-2-1 0 0,0 2-21 0 0,0 0-1 0 0,0 1 0 0 0,0-1 0 0 0,0 1 0 0 0,0-1 0 0 0,-1 0 0 0 0,1 1 0 0 0,0-1 0 0 0,0 1 0 0 0,0-1 0 0 0,0 1 0 0 0,-1-1 0 0 0,1 0 0 0 0,0 1 0 0 0,-1-1 1 0 0,1 1-1 0 0,0-1 0 0 0,-1 1 0 0 0,1 0 0 0 0,0-1 0 0 0,-1 1 0 0 0,1-1 0 0 0,-1 1 0 0 0,1 0 0 0 0,-1-1 0 0 0,1 1 0 0 0,-1 0 0 0 0,1-1 0 0 0,-1 1 1 0 0,0 0-1 0 0,-20-1-719 0 0,14 1 728 0 0,-7 8 78 0 0,14-6 520 0 0,7-8-406 0 0,16-3-186 0 0,-20 7 16 0 0,0 0 0 0 0,0 1 0 0 0,1-1 0 0 0,-1 1 0 0 0,0 0 0 0 0,1 0 0 0 0,6-1 0 0 0,12-5 18 0 0,-5 2-15 0 0,-15 5-2 0 0,1-1 0 0 0,-1 1 0 0 0,1-1 0 0 0,-1 0 0 0 0,0 1 0 0 0,0-1 0 0 0,1 0 0 0 0,-1-1 0 0 0,4-1 0 0 0,-3 0 4 0 0,0 1 1 0 0,0 0-1 0 0,0 0 1 0 0,1 1-1 0 0,-1-1 1 0 0,1 1-1 0 0,-1-1 1 0 0,1 1-1 0 0,4-1 0 0 0,-1 1 2 0 0,0-1 0 0 0,0-1 0 0 0,-1 1 0 0 0,12-7 0 0 0,7 0-7 0 0,-23 9-2 0 0,-1-1-1 0 0,0 1 1 0 0,0 0 0 0 0,1-1 0 0 0,-1 1 0 0 0,0 0-1 0 0,1 0 1 0 0,-1 0 0 0 0,0 0 0 0 0,0 0 0 0 0,1 0 0 0 0,-1 1-1 0 0,2-1 1 0 0,-2 1-2 0 0,1-1-1 0 0,-1 0 0 0 0,0 1 1 0 0,1-1-1 0 0,-1 0 1 0 0,0 0-1 0 0,1 0 1 0 0,-1 0-1 0 0,0-1 0 0 0,1 1 1 0 0,-1 0-1 0 0,0 0 1 0 0,3-2-1 0 0,-1 1 11 0 0,1 0 0 0 0,-1 0 0 0 0,1 0-1 0 0,-1 0 1 0 0,1 1 0 0 0,-1-1 0 0 0,1 1 0 0 0,0 0 0 0 0,-1 0-1 0 0,1 0 1 0 0,0 0 0 0 0,-1 1 0 0 0,1 0 0 0 0,4 1 0 0 0,22 1 345 0 0,33 2 21 0 0,-61-5-350 0 0,25 6 102 0 0,-22-2-50 0 0,11 5-36 0 0,6 6-40 0 0,-21-14 6 0 0,0-1 2 0 0,4 3 11 0 0,4 8 45 0 0,-8-11-53 0 0,0 6-9 0 0,1-4 2 0 0,-1-1-1 0 0,1 0 0 0 0,-1 1 0 0 0,0-1 1 0 0,0 1-1 0 0,0 0 0 0 0,0-1 0 0 0,0 1 1 0 0,0 0-1 0 0,0 0 0 0 0,0-1 0 0 0,-1 1 1 0 0,1 0-1 0 0,-1 0 0 0 0,1 2 1 0 0,10 12 70 0 0,-11-16-70 0 0,4 8 32 0 0,-3-6 11 0 0,0-1 0 0 0,0 1 1 0 0,0 0-1 0 0,0 0 1 0 0,-1 0-1 0 0,1 0 1 0 0,-1 0-1 0 0,0 0 1 0 0,0 0-1 0 0,1 0 1 0 0,-1 1-1 0 0,0-1 1 0 0,-1 3-1 0 0,-7 2 169 0 0,6-4-192 0 0,0-1 1 0 0,0 0-1 0 0,-1 0 1 0 0,1-1 0 0 0,-1 1-1 0 0,1 0 1 0 0,-6 2-1 0 0,-29 14-17 0 0,-4 1 3 0 0,-84 11 21 0 0,109-26-79 0 0,0 1 1 0 0,0 1 0 0 0,1 0-1 0 0,0 1 1 0 0,-16 10 0 0 0,-40 17 147 0 0,62-32-48 0 0,-1 0 0 0 0,1 0 0 0 0,-1 0 0 0 0,1-1 0 0 0,-1-1 1 0 0,0 0-1 0 0,0 0 0 0 0,-12-2 0 0 0,-13 0-19 0 0,-238 2-811 0 0,248-5 428 0 0,23 5 358 0 0,1 0 1 0 0,-1 0-1 0 0,0-1 0 0 0,0 1 0 0 0,0-1 0 0 0,0 1 1 0 0,1-1-1 0 0,-1 0 0 0 0,0 1 0 0 0,0-1 1 0 0,1 0-1 0 0,-1 0 0 0 0,1-1 0 0 0,-1 1 0 0 0,-2-3 1 0 0,3 4-28 0 0,23-9-677 0 0,32-1 546 0 0,14-2 104 0 0,-53 7 21 0 0,1 1 0 0 0,0 1 0 0 0,0 0 1 0 0,25-1-1 0 0,-28 4 38 0 0,-1-2 0 0 0,23-5-1 0 0,-24 2 27 0 0,26-10 112 0 0,-36 15-130 0 0,-1 0-10 0 0,1 0 0 0 0,-1 0 0 0 0,0 0 0 0 0,0 0 0 0 0,1 0 0 0 0,-1 0 0 0 0,0 0 0 0 0,0 0 0 0 0,1 1 0 0 0,-1-1 0 0 0,0 0 0 0 0,0-1 0 0 0,1 1-1 0 0,-1 0 1 0 0,0 0 0 0 0,0 0 0 0 0,1 0 0 0 0,-1 0 0 0 0,0 0 0 0 0,0 0 0 0 0,1 0 0 0 0,-1 0 0 0 0,0 0 0 0 0,0-1 0 0 0,0 1 0 0 0,1 0 0 0 0,-1 0 0 0 0,0 0 0 0 0,0 0 0 0 0,0-1 0 0 0,0 1 0 0 0,1 0 0 0 0,-1 0 0 0 0,0 0-1 0 0,0-1 1 0 0,0 1 0 0 0,0 0 0 0 0,0 0 0 0 0,0 0 0 0 0,0-1 0 0 0,0 1 0 0 0,1 0 0 0 0,-1 0 0 0 0,0-1 0 0 0,0 1 0 0 0,0 0 0 0 0,0 0 0 0 0,0-1 0 0 0,0 1 0 0 0,0 0 0 0 0,0 0 0 0 0,-1-1 0 0 0,1 1 0 0 0,0 0 0 0 0,0 0 0 0 0,0-1-1 0 0,0 1 1 0 0,0 0 0 0 0,0 0 0 0 0,0-1 0 0 0,-1 1 0 0 0,1 0 0 0 0,0 0 0 0 0,0 0 0 0 0,0 0 0 0 0,0-1 0 0 0,-1 1 0 0 0,0-1 4 0 0,1 0 0 0 0,-1 0 0 0 0,0 1 0 0 0,0-1-1 0 0,0 0 1 0 0,1 1 0 0 0,-1-1 0 0 0,0 0 0 0 0,0 1 0 0 0,0-1 0 0 0,0 1 0 0 0,0-1 0 0 0,0 1 0 0 0,-1 0 0 0 0,0-1 0 0 0,-81-9-357 0 0,5 5 314 0 0,36 0 132 0 0,41 5-111 0 0,1-1-103 0 0,1 0 93 0 0,-1-1-1 0 0,1 1 1 0 0,-1-1-1 0 0,1 1 1 0 0,0 0-1 0 0,-1-1 0 0 0,1 1 1 0 0,0 0-1 0 0,0 0 1 0 0,0-1-1 0 0,0 1 1 0 0,0 0-1 0 0,0 0 1 0 0,0 0-1 0 0,0 0 1 0 0,1 0-1 0 0,1 0 0 0 0,31-20-191 0 0,-15 10 120 0 0,8-5-75 0 0,1 0-1 0 0,0 1 0 0 0,44-15 0 0 0,-63 26 29 0 0,1 1 1 0 0,0 1-1 0 0,-1 0 0 0 0,1 0 1 0 0,12 0-1 0 0,-21 2 87 0 0,-14 19 182 0 0,-12-7 98 0 0,15-6-166 0 0,-1 0-1 0 0,-1-1 0 0 0,-22 7 1 0 0,20-8-44 0 0,-1 1 1 0 0,1 0-1 0 0,-19 11 1 0 0,-33 11 44 0 0,48-20-45 0 0,14-6-10 0 0,-1 1 0 0 0,1-1 0 0 0,0 1-1 0 0,-1-1 1 0 0,1 0 0 0 0,-7 0 0 0 0,11-1-8 0 0,-1 2-33 0 0,1-2 19 0 0,0 0 0 0 0,0 0 0 0 0,0-1 0 0 0,0 1 0 0 0,0 0-1 0 0,1 0 1 0 0,-1 0 0 0 0,0 0 0 0 0,0 0 0 0 0,0 0 0 0 0,0 0 0 0 0,0 0 0 0 0,0 0 0 0 0,0 0 0 0 0,0 0 0 0 0,1 0 0 0 0,-1 0 0 0 0,0 0 0 0 0,0 0 0 0 0,0 0 0 0 0,0 0 0 0 0,0 0 0 0 0,0 0 0 0 0,0 0 0 0 0,1 0 0 0 0,-1 0 0 0 0,0 0-1 0 0,0 0 1 0 0,0 0 0 0 0,0 0 0 0 0,0 0 0 0 0,0 0 0 0 0,0 0 0 0 0,0 1 0 0 0,0-1 0 0 0,1 0 0 0 0,-1 0 0 0 0,0 0 0 0 0,0 0 0 0 0,0 0 0 0 0,0 0 0 0 0,0 0 0 0 0,0 0 0 0 0,0 0 0 0 0,0 0 0 0 0,0 1 0 0 0,0-1 0 0 0,0 0-1 0 0,0 0 1 0 0,0 0 0 0 0,0 0 0 0 0,0 0 0 0 0,0 0 0 0 0,0 0 0 0 0,0 0 0 0 0,0 1 0 0 0,0-1 0 0 0,0 0 0 0 0,0 0 0 0 0,0 0 0 0 0,0 0 0 0 0,0 0 0 0 0,0 0 0 0 0,0 0 0 0 0,0 1 0 0 0,0-1 0 0 0,0 0 0 0 0,0 0 0 0 0,8 0-179 0 0,7 1 71 0 0,-1 0 0 0 0,24 6 0 0 0,-24-3 108 0 0,1-2 1 0 0,26 2 0 0 0,107 11-420 0 0,-10-10 174 0 0,-167-4 3097 0 0,12 0-3011 0 0,0 0 0 0 0,0 2 0 0 0,-20 5 0 0 0,14 3-102 0 0,19-9 214 0 0,1 0-1 0 0,0 0 1 0 0,0 0 0 0 0,-1-1-1 0 0,1 1 1 0 0,-1-1-1 0 0,0 0 1 0 0,-3 0 0 0 0,6-1-20 0 0,5 1-545 0 0,-1-2 556 0 0,1 1 1 0 0,0 0 0 0 0,0-1-1 0 0,0 1 1 0 0,5-3 0 0 0,-9 3 59 0 0,171-35-300 0 0,-147 29 229 0 0,41-4 0 0 0,-33 5 13 0 0,-6 1 34 0 0,-2 0 94 0 0,41-1 1171 0 0,-66 6-1192 0 0,0 1 1 0 0,-1-1 0 0 0,1 1 0 0 0,0-1-1 0 0,-1 0 1 0 0,1 0 0 0 0,-1 1 0 0 0,1-1-1 0 0,-1 0 1 0 0,0 0 0 0 0,1 0-1 0 0,-1-1 1 0 0,0 1 0 0 0,0 0 0 0 0,1-1-1 0 0,-1 1 1 0 0,0-1 0 0 0,0 1 0 0 0,0-1-1 0 0,-4 0 1 0 0,5 0-53 0 0,3-1-400 0 0,-1-1 367 0 0,1 1-1 0 0,0 0 1 0 0,-1-1-1 0 0,1 1 1 0 0,0 0 0 0 0,0 0-1 0 0,0 0 1 0 0,0 0 0 0 0,0 0-1 0 0,2 0 1 0 0,16-9-195 0 0,-15 7 173 0 0,-1 0 0 0 0,0 1 0 0 0,1 0 0 0 0,-1 0 0 0 0,1 0 0 0 0,0 0 0 0 0,0 1 0 0 0,0 0 0 0 0,8-1 0 0 0,-4 0-23 0 0,-19 3 241 0 0,-66 11-11 0 0,-87 15 809 0 0,-18 0-993 0 0,145-24 92 0 0,0-1 1 0 0,0-2-1 0 0,-38-5 1 0 0,-129-20 371 0 0,182 22-474 0 0,-40 0 0 0 0,56 3-7 0 0,1 0 0 0 0,-1 0 0 0 0,1 1 0 0 0,0-1 0 0 0,-1 1 1 0 0,1 0-1 0 0,0 0 0 0 0,-1 0 0 0 0,-5 3 0 0 0,9-3 17 0 0,-8 3-316 0 0,10-4 348 0 0,-1 0 0 0 0,0 0 1 0 0,0 0-1 0 0,0 0 0 0 0,0 0 1 0 0,0 0-1 0 0,1 1 0 0 0,-1-1 1 0 0,0 0-1 0 0,0 0 0 0 0,0 0 1 0 0,0 0-1 0 0,0 0 0 0 0,0 0 1 0 0,1 0-1 0 0,-1 0 0 0 0,0 0 0 0 0,0 0 1 0 0,0 0-1 0 0,0 0 0 0 0,0 1 1 0 0,0-1-1 0 0,0 0 0 0 0,0 0 1 0 0,1 0-1 0 0,-1 0 0 0 0,0 0 1 0 0,0 0-1 0 0,0 1 0 0 0,0-1 1 0 0,0 0-1 0 0,0 0 0 0 0,0 0 1 0 0,0 0-1 0 0,0 0 0 0 0,0 1 1 0 0,0-1-1 0 0,0 0 0 0 0,0 0 0 0 0,0 0 1 0 0,0 0-1 0 0,0 0 0 0 0,0 1 1 0 0,0-1-1 0 0,0 0 0 0 0,0 0 1 0 0,0 0-1 0 0,0 0 0 0 0,0 0 1 0 0,-1 0-1 0 0,1 1 0 0 0,0-1 1 0 0,0 0-1 0 0,0 0 0 0 0,11 5-54 0 0,60 0-51 0 0,18 5-5192 0 0,-40-5-4450 0 0,-43-5 7690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05.2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52 337 4 0 0,'-10'10'115'0'0,"9"-9"-68"0"0,0 1 0 0 0,0-1 1 0 0,-1 1-1 0 0,1-1 1 0 0,0 0-1 0 0,-1 0 1 0 0,1 1-1 0 0,-1-1 1 0 0,0 0-1 0 0,1 0 1 0 0,-1 0-1 0 0,0-1 0 0 0,1 1 1 0 0,-1 0-1 0 0,0-1 1 0 0,0 1-1 0 0,0-1 1 0 0,-3 1-1 0 0,4-1 79 0 0,1-3-88 0 0,0 1 7 0 0,12-18 568 0 0,-1 0-499 0 0,-10 17-84 0 0,0 1-1 0 0,0 0 1 0 0,0 0 0 0 0,0-1 0 0 0,0 1 0 0 0,1 0 0 0 0,-1 0 0 0 0,1 0-1 0 0,2-3 1 0 0,-2 4 64 0 0,0-1 0 0 0,-1 1 0 0 0,1-1 0 0 0,-1 0 0 0 0,0 1-1 0 0,0-1 1 0 0,0 0 0 0 0,1 0 0 0 0,-2 0 0 0 0,2-3 0 0 0,11-16 1163 0 0,9-14 2806 0 0,-22-5-1182 0 0,0 37-2691 0 0,0 1-133 0 0,0 0 0 0 0,0-1-1 0 0,0 1 1 0 0,0 0 0 0 0,0 0-1 0 0,0-1 1 0 0,-1 1-1 0 0,1 0 1 0 0,-1-1 0 0 0,1 1-1 0 0,-1 0 1 0 0,0 0 0 0 0,0 0-1 0 0,0 0 1 0 0,0 0 0 0 0,-2-2-1 0 0,2 1-39 0 0,0 1 1 0 0,1-1-1 0 0,0 1 0 0 0,-1 0 0 0 0,1-1 0 0 0,0 1 0 0 0,0-1 1 0 0,0 1-1 0 0,1-5 0 0 0,0-1 40 0 0,-1-15-38 0 0,-6-23 688 0 0,6 39-233 0 0,0-11 8 0 0,0 18-447 0 0,0 0 0 0 0,0 0 0 0 0,-1 0 0 0 0,1 0 0 0 0,0 0 0 0 0,0-1 0 0 0,0 1 0 0 0,0 0-1 0 0,0 0 1 0 0,0 0 0 0 0,0 0 0 0 0,0 0 0 0 0,0-1 0 0 0,0 1 0 0 0,0 0 0 0 0,0 0 0 0 0,0 0-1 0 0,0 0 1 0 0,0 0 0 0 0,0-1 0 0 0,0 1 0 0 0,0 0 0 0 0,1 0 0 0 0,-1 0 0 0 0,0 0 0 0 0,0 0-1 0 0,0-1 1 0 0,0 1 0 0 0,0 0 0 0 0,0 0 0 0 0,0 0 0 0 0,0 0 0 0 0,0 0 0 0 0,1 0 0 0 0,-1 0-1 0 0,0 0 1 0 0,0-1 0 0 0,0 1 0 0 0,0 0 0 0 0,0 0 0 0 0,0 0 0 0 0,1 0 0 0 0,-1 0 0 0 0,0 0-1 0 0,0 0 1 0 0,0 0 0 0 0,0 0 0 0 0,0 0 0 0 0,1 0 0 0 0,-1 0 0 0 0,0 0 0 0 0,0 0 0 0 0,0 0-1 0 0,0 0 1 0 0,1 0 0 0 0,-1 0 0 0 0,0 0 0 0 0,0 0 0 0 0,0 0 0 0 0,0 0 0 0 0,0 1 0 0 0,0-1-1 0 0,1 0 1 0 0,0 1 443 0 0,-1-1-455 0 0,1 0 0 0 0,0 0 0 0 0,-1 0 0 0 0,1 1-1 0 0,-1-1 1 0 0,1 0 0 0 0,0 1 0 0 0,-1-1 0 0 0,1 0 0 0 0,-1 1 0 0 0,1-1 0 0 0,-1 0 0 0 0,0 1 0 0 0,1-1-1 0 0,-1 1 1 0 0,1-1 0 0 0,-1 1 0 0 0,0-1 0 0 0,1 1 0 0 0,-1 0 0 0 0,0-1 0 0 0,1 2 0 0 0,10 58 805 0 0,-6 116 701 0 0,-5 65-573 0 0,6-211 376 0 0,-12-51-1062 0 0,6 13-278 0 0,-1 0-1 0 0,0 0 0 0 0,-1 0 1 0 0,0 0-1 0 0,0 0 0 0 0,-5-13 1 0 0,-6-42-215 0 0,-6-22-248 0 0,13 51 71 0 0,-18-52 0 0 0,-8-38-393 0 0,30 120 530 0 0,2 8 151 0 0,3 23 214 0 0,12 40 472 0 0,15 64 425 0 0,-11-36-423 0 0,18 81 65 0 0,13 115-40 0 0,-38-204-276 0 0,-1 91 0 0 0,0 11 93 0 0,-5-17-236 0 0,-6-142-137 0 0,1-12 63 0 0,-1 0-1 0 0,-1 0 1 0 0,-4 24-1 0 0,1-19 118 0 0,0-1 1 0 0,2 0-1 0 0,0 25 0 0 0,-9 13 195 0 0,11-7-324 0 0,0-52-80 0 0,-1 8-984 0 0,2-9 925 0 0,10 42-311 0 0,-9-37 352 0 0,-1-3 1 0 0,-1-1 1 0 0,1 0 0 0 0,0 0 0 0 0,-1 1 0 0 0,0-1 0 0 0,1 1 0 0 0,-1-1 0 0 0,1 0-1 0 0,-1 1 1 0 0,0-1 0 0 0,0 1 0 0 0,0-1 0 0 0,0 1 0 0 0,0-1 0 0 0,0 0 0 0 0,-1 1-1 0 0,1 1 1 0 0,2 4 5 0 0,1 10-8 0 0,3 13 315 0 0,-6-30-300 0 0,0 2-24 0 0,0 5 4 0 0,0-6-9 0 0,3 1-266 0 0,0-1 289 0 0,0 0 1 0 0,0-1-1 0 0,0 1 0 0 0,0 0 1 0 0,0-1-1 0 0,1 0 1 0 0,-1 0-1 0 0,0 0 0 0 0,6-1 1 0 0,-4 1 33 0 0,109-5 240 0 0,-31-5-72 0 0,-41 10-224 0 0,-41 0-2 0 0,27 0-113 0 0,72 0 215 0 0,-80-3-29 0 0,-16 2-41 0 0,-2 1 12 0 0,16-5 88 0 0,-17 5-112 0 0,0 0 0 0 0,-1-1 0 0 0,1 1 0 0 0,0-1 0 0 0,-1 1 0 0 0,1 0 0 0 0,0 0-1 0 0,0-1 1 0 0,-1 1 0 0 0,1 0 0 0 0,0 0 0 0 0,0 0 0 0 0,-1 0 0 0 0,1 0 0 0 0,0 0 0 0 0,0 0-1 0 0,-1 0 1 0 0,1 0 0 0 0,0 0 0 0 0,0 0 0 0 0,0 0 0 0 0,-1 1 0 0 0,2-1 0 0 0,5 1 0 0 0,57-14-226 0 0,-60 11 205 0 0,1 1 0 0 0,-1 0 0 0 0,1 0 0 0 0,-1 1 0 0 0,1-1 0 0 0,-1 1 0 0 0,5 0 0 0 0,22 0-43 0 0,-29 0 68 0 0,-1 0-16 0 0,12 0-27 0 0,-12-1 7 0 0,1 1 0 0 0,0 0 1 0 0,0 0-1 0 0,0 0 1 0 0,0 0-1 0 0,0 0 0 0 0,0 0 1 0 0,0 1-1 0 0,0-1 1 0 0,0 1-1 0 0,0-1 0 0 0,-1 1 1 0 0,4 1-1 0 0,5-1-24 0 0,-10-1 55 0 0,0 0 0 0 0,0 0 0 0 0,0 0-1 0 0,1-1 1 0 0,-1 1 0 0 0,0 0 0 0 0,0 0-1 0 0,0 0 1 0 0,1 0 0 0 0,-1 0 0 0 0,0 0 0 0 0,0 0-1 0 0,0 0 1 0 0,1 0 0 0 0,-1 0 0 0 0,0 0-1 0 0,0 0 1 0 0,1 0 0 0 0,-1 0 0 0 0,0 0-1 0 0,0 0 1 0 0,0 0 0 0 0,1 0 0 0 0,-1 0 0 0 0,0 0-1 0 0,0 1 1 0 0,0-1 0 0 0,0 0 0 0 0,1 0-1 0 0,-1 0 1 0 0,0 0 0 0 0,0 0 0 0 0,0 0-1 0 0,0 1 1 0 0,1-1 0 0 0,-1 0 0 0 0,0 0 0 0 0,0 0-1 0 0,0 0 1 0 0,0 1 0 0 0,0-1 0 0 0,0 0-1 0 0,0 0 1 0 0,0 0 0 0 0,0 1 0 0 0,0-1 0 0 0,1 0-1 0 0,-1 0 1 0 0,0 0 0 0 0,0 1 0 0 0,1 0 9 0 0,7-1-22 0 0,-6 0-2 0 0,1 3 982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22.1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83 1867 40 0 0,'-12'9'8151'0'0,"11"-8"-8068"0"0,1-1 0 0 0,0 0 1 0 0,-1 0-1 0 0,1 0 0 0 0,-1 0 1 0 0,1 0-1 0 0,-1 0 0 0 0,1 0 1 0 0,0 1-1 0 0,-1-1 0 0 0,1 0 1 0 0,0 0-1 0 0,-1 1 0 0 0,1-1 1 0 0,0 0-1 0 0,-1 0 0 0 0,1 1 1 0 0,0-1-1 0 0,-1 0 0 0 0,1 1 1 0 0,0-1-1 0 0,0 0 0 0 0,0 1 0 0 0,-1-1 1 0 0,1 1-1 0 0,0-1 0 0 0,0 0 1 0 0,0 1-1 0 0,0-1 0 0 0,0 1 1 0 0,0 0-1 0 0,-6 8 1150 0 0,5-7-1070 0 0,-1 0 0 0 0,1 0 0 0 0,0 0 0 0 0,0 0 0 0 0,0 0 0 0 0,0 0 0 0 0,0 0 0 0 0,0 1 0 0 0,1-1 0 0 0,-1 0 0 0 0,1 0 1 0 0,0 1-1 0 0,-1 3 0 0 0,-4 20 619 0 0,-1 59 504 0 0,6-70-1081 0 0,-1-10-128 0 0,0 0 1 0 0,1 0-1 0 0,-1 0 1 0 0,1 0-1 0 0,1-1 1 0 0,-1 1-1 0 0,1 0 1 0 0,0 0-1 0 0,0 0 1 0 0,3 8-1 0 0,-1-3 431 0 0,-3-10-504 0 0,0 0-1 0 0,0 0 1 0 0,0 0 0 0 0,0 1 0 0 0,0-1 0 0 0,0 0-1 0 0,0 0 1 0 0,0 1 0 0 0,0-1 0 0 0,0 0 0 0 0,0 0-1 0 0,0 0 1 0 0,0 1 0 0 0,0-1 0 0 0,0 0 0 0 0,0 0-1 0 0,0 1 1 0 0,1-1 0 0 0,-1 0 0 0 0,0 0 0 0 0,0 0-1 0 0,0 0 1 0 0,0 1 0 0 0,0-1 0 0 0,1 0 0 0 0,-1 0-1 0 0,0 0 1 0 0,0 0 0 0 0,0 0 0 0 0,1 1 0 0 0,-1-1-1 0 0,0 0 1 0 0,0 0 0 0 0,0 0 0 0 0,1 0 0 0 0,-1 0-1 0 0,0 0 1 0 0,0 0 0 0 0,1 0 0 0 0,-1 0 0 0 0,0 0-1 0 0,0 0 1 0 0,0 0 0 0 0,1 0 0 0 0,-1 0 0 0 0,0 0-1 0 0,0 0 1 0 0,1 0 0 0 0,-1 0 0 0 0,0 0 0 0 0,0 0-1 0 0,0 0 1 0 0,1-1 0 0 0,0 1 51 0 0,-1 1-26 0 0,1 0 0 0 0,-1 0-1 0 0,1 0 1 0 0,0-1-1 0 0,-1 1 1 0 0,1 0 0 0 0,0-1-1 0 0,0 1 1 0 0,0 0 0 0 0,-1-1-1 0 0,1 1 1 0 0,0-1-1 0 0,0 1 1 0 0,0-1 0 0 0,0 0-1 0 0,0 1 1 0 0,0-1 0 0 0,0 0-1 0 0,0 0 1 0 0,0 0-1 0 0,1 1 1 0 0,22 2 198 0 0,-23-3-193 0 0,11 1 109 0 0,29 8 243 0 0,-39-9-356 0 0,4 1 53 0 0,0 0 0 0 0,0 1-1 0 0,0 0 1 0 0,0 0 0 0 0,8 4 0 0 0,-5-2 81 0 0,1 0 0 0 0,-1-1 0 0 0,1 0-1 0 0,0 0 1 0 0,12 1 0 0 0,-21-4-145 0 0,52 14 201 0 0,-51-14-141 0 0,37 5 418 0 0,-23-5-358 0 0,-10-1-144 0 0,-1 1-1 0 0,0 0 0 0 0,0 0 1 0 0,1 1-1 0 0,-1-1 1 0 0,0 1-1 0 0,7 2 0 0 0,22 3-68 0 0,24-6 296 0 0,-27 5-124 0 0,37-5 487 0 0,-22-10-89 0 0,24-5-263 0 0,-69 15-216 0 0,43-14 313 0 0,-26 9-205 0 0,-16 5-128 0 0,0 0 1 0 0,0-1-1 0 0,0 1 1 0 0,1-1-1 0 0,-1 0 1 0 0,0 0-1 0 0,0 0 1 0 0,0 0 0 0 0,0 0-1 0 0,-1 0 1 0 0,1 0-1 0 0,0-1 1 0 0,2-1-1 0 0,-3 2-22 0 0,0 1 17 0 0,7-2-76 0 0,7-5 7 0 0,-8 6 70 0 0,-1 1 20 0 0,-6 1-11 0 0,0-1 1 0 0,1 0-1 0 0,-1 0 1 0 0,1 0-1 0 0,-1 0 1 0 0,0 0 0 0 0,1 0-1 0 0,-1 0 1 0 0,0 0-1 0 0,1 1 1 0 0,-1-1-1 0 0,1-1 1 0 0,-1 1-1 0 0,0 0 1 0 0,1 0 0 0 0,-1 0-1 0 0,1 0 1 0 0,-1 0-1 0 0,0 0 1 0 0,1 0-1 0 0,-1 0 1 0 0,0-1-1 0 0,1 1 1 0 0,-1 0 0 0 0,0 0-1 0 0,1 0 1 0 0,-1-1-1 0 0,0 1 1 0 0,1 0-1 0 0,-1-1 1 0 0,0 1-1 0 0,0 0 1 0 0,1-1 0 0 0,-1 1-1 0 0,0 0 1 0 0,0-1-1 0 0,32-4 156 0 0,1-5-10 0 0,0-5 51 0 0,-15 11-128 0 0,-2-6-47 0 0,-11 8-19 0 0,-2-3-3 0 0,-2 4 0 0 0,-1 0 0 0 0,1 0 0 0 0,0 0 0 0 0,-1 0 1 0 0,1 1-1 0 0,0-1 0 0 0,0 0 0 0 0,0 0 0 0 0,0 1 1 0 0,0-1-1 0 0,0 0 0 0 0,0 1 0 0 0,0-1 0 0 0,0 1 0 0 0,0-1 1 0 0,0 1-1 0 0,0 0 0 0 0,3-1 0 0 0,3-3 23 0 0,-1 0 0 0 0,1-1 0 0 0,-1 0 0 0 0,1 0 0 0 0,-1 0-1 0 0,5-7 1 0 0,7-6-24 0 0,-15 16 0 0 0,1-1-1 0 0,-1 0 0 0 0,1 0 0 0 0,-1 0 0 0 0,0-1 1 0 0,-1 1-1 0 0,6-7 0 0 0,25-24-13 0 0,-33 33 23 0 0,1 0 0 0 0,-1-1 0 0 0,0 1 0 0 0,0-1 0 0 0,1 1 0 0 0,-1-1 0 0 0,0 1 0 0 0,1 0-1 0 0,-1-1 1 0 0,1 1 0 0 0,0 0 0 0 0,0 0 0 0 0,0-2 0 0 0,1 1-4 0 0,-1 0 0 0 0,0 0-1 0 0,0 0 1 0 0,0 0-1 0 0,0 0 1 0 0,-1 0-1 0 0,1 0 1 0 0,0 0-1 0 0,-1 0 1 0 0,0-1 0 0 0,1 1-1 0 0,-1-4 1 0 0,5-28-48 0 0,-5-69-1106 0 0,-5 54 1069 0 0,5-39-193 0 0,-6 48 338 0 0,1-10 72 0 0,-1-4-111 0 0,-5-40-76 0 0,0-76-139 0 0,6 66 19 0 0,0 15-52 0 0,-1 10-17 0 0,-5-98-212 0 0,6 108 240 0 0,-6 10-42 0 0,5-16-33 0 0,-5-12 196 0 0,0-41-77 0 0,6 77-19 0 0,-6 7-191 0 0,-1 7 13 0 0,9 26 335 0 0,3 10 25 0 0,0 0 0 0 0,0 0-1 0 0,0 0 1 0 0,-1 0 0 0 0,1 0 0 0 0,0 1 0 0 0,0-1 0 0 0,-1 0-1 0 0,1 0 1 0 0,0 0 0 0 0,-1 0 0 0 0,1 1 0 0 0,-1-1 0 0 0,1 0 0 0 0,-1 0-1 0 0,0 0 1 0 0,-6-29-137 0 0,-4-18-60 0 0,10 45 192 0 0,-2-3 14 0 0,-2-10-4 0 0,5 15-2 0 0,0 0 0 0 0,0 0 0 0 0,0 0 0 0 0,0 1 1 0 0,0-1-1 0 0,-1 0 0 0 0,1 0 0 0 0,0 1 0 0 0,0-1 1 0 0,-1 0-1 0 0,1 0 0 0 0,-1 1 0 0 0,1-1 0 0 0,0 0 1 0 0,-1 1-1 0 0,1-1 0 0 0,-1 1 0 0 0,0-2 0 0 0,0 1 5 0 0,1 1 2 0 0,0-4-2 0 0,0 3-10 0 0,0 1-6 0 0,0-4 7 0 0,0 4-7 0 0,-18-1-153 0 0,13-1 140 0 0,0 1-1 0 0,0-1 1 0 0,0 1-1 0 0,0 1 1 0 0,0-1-1 0 0,-1 1 0 0 0,1 0 1 0 0,0 0-1 0 0,0 0 1 0 0,-7 2-1 0 0,-5-1 4 0 0,-11 0-14 0 0,0 2 0 0 0,-38 9 0 0 0,29-5 36 0 0,-8 1 39 0 0,15-4 38 0 0,1 2 0 0 0,-38 12 0 0 0,40-10-45 0 0,20-6-23 0 0,0 0 0 0 0,1 0 0 0 0,-1 0 0 0 0,1 1 0 0 0,-11 6 0 0 0,-21 12-45 0 0,30-18 25 0 0,1 0-1 0 0,-1 1 0 0 0,1 1 0 0 0,0-1 0 0 0,-6 6 0 0 0,-18 9-28 0 0,24-9 43 0 0,6-9-18 0 0,4-4-179 0 0,0 1 129 0 0,1 0-1 0 0,-1-1 0 0 0,1 1 1 0 0,-1 0-1 0 0,1 1 0 0 0,4-3 1 0 0,2 1-116 0 0,-1-1 0 0 0,0-1 0 0 0,0 1 1 0 0,10-8-1 0 0,31-15-437 0 0,31-7 163 0 0,-9 0 395 0 0,-28 13 117 0 0,-32 14 161 0 0,-29 19-63 0 0,2 0-121 0 0,-1 0 1 0 0,-20 10-1 0 0,-8 6-55 0 0,33-20 22 0 0,-16 12 37 0 0,-1-1 1 0 0,-48 24-1 0 0,-1 1 153 0 0,-49 23 221 0 0,239-143-1019 0 0,-39 25-66 0 0,85-68-1088 0 0,-149 111 1590 0 0,0 0 1 0 0,0 0-1 0 0,-1-1 0 0 0,0-1 1 0 0,8-10-1 0 0,-17 20 161 0 0,0 0-1 0 0,0 0 1 0 0,0-1-1 0 0,1 1 1 0 0,-1 0-1 0 0,0 0 1 0 0,0 0-1 0 0,0 0 1 0 0,0-1-1 0 0,0 1 1 0 0,0 0-1 0 0,0 0 1 0 0,0 0-1 0 0,0 0 1 0 0,0-1-1 0 0,1 1 1 0 0,-1 0-1 0 0,0 0 1 0 0,0 0-1 0 0,0-1 1 0 0,0 1-1 0 0,0 0 1 0 0,0 0-1 0 0,0 0 0 0 0,-1-1 1 0 0,1 1-1 0 0,0 0 1 0 0,0 0-1 0 0,0 0 1 0 0,0-1-1 0 0,0 1 1 0 0,0 0-1 0 0,0 0 1 0 0,0 0-1 0 0,0 0 1 0 0,0 0-1 0 0,-1-1 1 0 0,1 1-1 0 0,0 0 1 0 0,0 0-1 0 0,0 0 1 0 0,-1 0-1 0 0,-9 0-111 0 0,-11 7 95 0 0,-145 72 541 0 0,114-52 33 0 0,-2-3 1 0 0,0-2-1 0 0,-109 29 0 0 0,109-47-71 0 0,55-38-1614 0 0,10 21 807 0 0,1 1 0 0 0,0 1 0 0 0,1-1 0 0 0,0 2 1 0 0,17-10-1 0 0,29-26-261 0 0,14-16 312 0 0,-67 56 674 0 0,-8 6-146 0 0,-18 12-70 0 0,-30 25-226 0 0,-91 77-161 0 0,70-41 7 0 0,71-73 198 0 0,0 0 1 0 0,-1 0-1 0 0,1 0 1 0 0,0 1-1 0 0,-1-1 1 0 0,1 0-1 0 0,0 0 1 0 0,0 1-1 0 0,-1-1 1 0 0,1 0-1 0 0,0 1 1 0 0,0-1-1 0 0,0 0 1 0 0,0 1-1 0 0,-1-1 1 0 0,1 0 0 0 0,0 1-1 0 0,0-1 1 0 0,0 0-1 0 0,0 1 1 0 0,0-1-1 0 0,0 0 1 0 0,0 1-1 0 0,0-1 1 0 0,0 0-1 0 0,0 1 1 0 0,0-1-1 0 0,0 1 1 0 0,0-1-1 0 0,0 0 1 0 0,0 1 0 0 0,0-1-1 0 0,1 0 1 0 0,-1 1-1 0 0,0-1 1 0 0,0 0-1 0 0,0 1 1 0 0,0-1-1 0 0,1 0 1 0 0,-1 0-1 0 0,0 1 1 0 0,0-1-1 0 0,1 0 1 0 0,-1 0-1 0 0,0 1 1 0 0,1-1-1 0 0,-1 0 1 0 0,0 0 0 0 0,1 0-1 0 0,0 1 1 0 0,16 2-25 0 0,14-14 14 0 0,-2-1 1 0 0,1-2 0 0 0,-2-1-1 0 0,46-33 1 0 0,36-18-326 0 0,-101 61 291 0 0,-1-1-1 0 0,0 1 0 0 0,15-15 0 0 0,19-13-90 0 0,-21 16 222 0 0,-20 14 236 0 0,-13 13-63 0 0,-25 23 566 0 0,-47 32 1 0 0,71-56-659 0 0,1 1 0 0 0,0 0 0 0 0,0 1 0 0 0,1 0 0 0 0,0 1 0 0 0,-12 18 0 0 0,-3 2 57 0 0,20-27-199 0 0,1 0 0 0 0,1 1 0 0 0,-1 0 0 0 0,1 0 0 0 0,0 0 0 0 0,-6 12 0 0 0,10-17-27 0 0,-1-1-1 0 0,1 1 0 0 0,0 0 0 0 0,-1 0 0 0 0,1-1 0 0 0,0 1 1 0 0,0 0-1 0 0,-1 0 0 0 0,1 0 0 0 0,0-1 0 0 0,0 1 1 0 0,0 0-1 0 0,0 0 0 0 0,0 0 0 0 0,0-1 0 0 0,0 1 0 0 0,1 0 1 0 0,-1 0-1 0 0,0-1 0 0 0,0 1 0 0 0,1 0 0 0 0,-1 0 0 0 0,0-1 1 0 0,1 1-1 0 0,-1 0 0 0 0,1-1 0 0 0,-1 1 0 0 0,1 0 0 0 0,0 0 1 0 0,0 0-8 0 0,1 0 0 0 0,0-1 1 0 0,-1 1-1 0 0,1 0 1 0 0,-1-1-1 0 0,1 0 1 0 0,0 1-1 0 0,0-1 0 0 0,-1 0 1 0 0,1 0-1 0 0,0 0 1 0 0,-1 0-1 0 0,3 0 1 0 0,6-1-46 0 0,-1-1-1 0 0,1 0 1 0 0,15-5 0 0 0,9-8-188 0 0,-1-1-1 0 0,-1-1 1 0 0,-1-2 0 0 0,-1-1-1 0 0,0-2 1 0 0,38-36 0 0 0,-49 44 54 0 0,3-3 678 0 0,-22 17-474 0 0,0 0 0 0 0,0 0-1 0 0,0 0 1 0 0,0 0-1 0 0,-1 0 1 0 0,1 0-1 0 0,0 0 1 0 0,0 0 0 0 0,0 0-1 0 0,0 0 1 0 0,0 0-1 0 0,0 0 1 0 0,0 0-1 0 0,0 0 1 0 0,0 0 0 0 0,0 0-1 0 0,0 0 1 0 0,0 0-1 0 0,0 0 1 0 0,0-1 0 0 0,0 1-1 0 0,0 0 1 0 0,0 0-1 0 0,0 0 1 0 0,0 0-1 0 0,-14 8 265 0 0,1 2-223 0 0,0 1-1 0 0,0 0 1 0 0,2 1 0 0 0,-1 0 0 0 0,-16 23 0 0 0,7-9-69 0 0,-311 348-79 0 0,311-354 168 0 0,16-16-25 0 0,0 1-1 0 0,0-1 0 0 0,1 1 0 0 0,-1 0 0 0 0,-5 9 1 0 0,9-12 137 0 0,5-4-171 0 0,0 1 0 0 0,0-1 1 0 0,0 0-1 0 0,0-1 0 0 0,-1 1 1 0 0,1 0-1 0 0,-1-1 0 0 0,1 0 1 0 0,-1 0-1 0 0,3-4 0 0 0,0 2-20 0 0,346-299-2772 0 0,-208 186 1808 0 0,-105 86 853 0 0,-25 21 292 0 0,-1 0 0 0 0,0-1 0 0 0,22-25 0 0 0,-35 37-152 0 0,1-1-1 0 0,-1 1 0 0 0,0 0 0 0 0,0 0 1 0 0,0 0-1 0 0,0 0 0 0 0,1 0 0 0 0,-1 0 0 0 0,0-1 1 0 0,0 1-1 0 0,0 0 0 0 0,0 0 0 0 0,0 0 0 0 0,0 0 1 0 0,1-1-1 0 0,-1 1 0 0 0,0 0 0 0 0,0 0 1 0 0,0 0-1 0 0,0 0 0 0 0,0-1 0 0 0,0 1 0 0 0,0 0 1 0 0,0 0-1 0 0,0 0 0 0 0,0-1 0 0 0,0 1 1 0 0,0 0-1 0 0,0 0 0 0 0,0 0 0 0 0,0-1 0 0 0,0 1 1 0 0,0 0-1 0 0,0 0 0 0 0,0 0 0 0 0,0-1 0 0 0,-1 1 1 0 0,1 0-1 0 0,0 0 0 0 0,0 0 0 0 0,0 0 1 0 0,0-1-1 0 0,0 1 0 0 0,0 0 0 0 0,0 0 0 0 0,-1 0 1 0 0,1 0-1 0 0,0 0 0 0 0,0-1 0 0 0,-14 2 685 0 0,-19 10-110 0 0,31-10-552 0 0,-20 8 42 0 0,2 1-1 0 0,-1 1 1 0 0,1 1-1 0 0,1 1 1 0 0,-29 24-1 0 0,-13 9-160 0 0,-36 37-37 0 0,72-61 96 0 0,-27 29 1 0 0,30-27 62 0 0,-33 26 1 0 0,-82 68 1133 0 0,136-117-861 0 0,24-21-18 0 0,98-83-380 0 0,80-78-1006 0 0,-160 142 809 0 0,-21 20 135 0 0,-1 0 0 0 0,18-23 0 0 0,-28 30 112 0 0,-7 10 32 0 0,0 0 0 0 0,0-1 1 0 0,1 0-1 0 0,-2 1 0 0 0,1-1 1 0 0,0 0-1 0 0,0 0 1 0 0,-1 0-1 0 0,0 0 0 0 0,1-1 1 0 0,-1 1-1 0 0,0 0 0 0 0,-1 0 1 0 0,1-5-1 0 0,-1 7-3 0 0,1 1-1 0 0,-1 0 1 0 0,-1-1 0 0 0,1 1-1 0 0,0 0 1 0 0,0-1 0 0 0,0 1 0 0 0,0-1-1 0 0,0 1 1 0 0,0 0 0 0 0,0-1-1 0 0,0 1 1 0 0,-1 0 0 0 0,1-1-1 0 0,0 1 1 0 0,0 0 0 0 0,0-1-1 0 0,-1 1 1 0 0,1 0 0 0 0,0 0-1 0 0,-1-1 1 0 0,1 1 0 0 0,0 0-1 0 0,0 0 1 0 0,-1-1 0 0 0,1 1-1 0 0,0 0 1 0 0,-1 0 0 0 0,1 0-1 0 0,-1 0 1 0 0,0-1 0 0 0,-15 2 51 0 0,-18 12-11 0 0,31-11-42 0 0,-21 10-24 0 0,0 2 0 0 0,-27 20 0 0 0,8-5 37 0 0,2 7 36 0 0,11-9 13 0 0,-180 150 1257 0 0,208-173-726 0 0,14-10-383 0 0,18-16-56 0 0,-12 2-133 0 0,2 1-1 0 0,32-25 1 0 0,-1 3-331 0 0,68-62-1291 0 0,-126 102 2028 0 0,-7 7-228 0 0,-28 19 173 0 0,1 4-363 0 0,1 1-1 0 0,1 2 1 0 0,1 2 0 0 0,-57 68 0 0 0,57-49 266 0 0,37-53-50 0 0,34-14 216 0 0,-24 9-379 0 0,0 0 1 0 0,0-1-1 0 0,-1 0 0 0 0,14-13 0 0 0,20-14 15 0 0,19-17-172 0 0,30-27-478 0 0,-68 55 377 0 0,4-1-20 0 0,-23 21 180 0 0,0 0-1 0 0,0-1 0 0 0,-1 0 0 0 0,1 0 0 0 0,-1 0 1 0 0,4-4-1 0 0,14-14-102 0 0,-20 20 253 0 0,-29 16 24 0 0,4 6-97 0 0,-2 2-14 0 0,-45 50 0 0 0,-21 28-15 0 0,52-58-34 0 0,22-25 11 0 0,12-13 2 0 0,-1 1-1 0 0,1 1 0 0 0,1-1 0 0 0,-1 1 0 0 0,1 0 1 0 0,-8 15-1 0 0,10-16-2 0 0,1 5 60 0 0,20-13 55 0 0,-2-5-67 0 0,1 0-1 0 0,-1-1 1 0 0,0-1-1 0 0,-1 0 1 0 0,25-20 0 0 0,10-6-177 0 0,-2 2-366 0 0,62-56 1 0 0,39-38-516 0 0,-136 116 968 0 0,-9 9 39 0 0,-1 0 1 0 0,0-1-1 0 0,0 0 0 0 0,0 1 0 0 0,0-1 0 0 0,-1 0 0 0 0,1-1 0 0 0,-1 1 0 0 0,3-5 0 0 0,-7 9 35 0 0,-19 14 228 0 0,-28 26-1 0 0,34-26-111 0 0,-1-1-1 0 0,-18 15 1 0 0,-27 23 106 0 0,-12 22-36 0 0,30-34-162 0 0,3 2-1 0 0,1 2 1 0 0,-35 55 0 0 0,13-17 197 0 0,61-81-228 0 0,-1 0-1 0 0,0 0 1 0 0,1-1 0 0 0,-1 1 0 0 0,1 0 0 0 0,-1 0 0 0 0,1 0 0 0 0,0 0 0 0 0,-1 0 0 0 0,1 0 0 0 0,0-1 0 0 0,-1 1 0 0 0,1 0-1 0 0,0 0 1 0 0,0 0 0 0 0,0 0 0 0 0,0 0 0 0 0,0 0 0 0 0,0 0 0 0 0,0 0 0 0 0,1 1 0 0 0,0-2-5 0 0,0 1 1 0 0,0-1-1 0 0,0 0 1 0 0,0 0-1 0 0,0 0 1 0 0,0 0-1 0 0,1 0 1 0 0,-1 0-1 0 0,0 0 0 0 0,0-1 1 0 0,0 1-1 0 0,0 0 1 0 0,0-1-1 0 0,0 1 1 0 0,0 0-1 0 0,0-1 1 0 0,0 1-1 0 0,2-2 1 0 0,13-7 40 0 0,-1 0-1 0 0,1-1 1 0 0,-2-1 0 0 0,15-12 0 0 0,19-14-11 0 0,29-27-102 0 0,-23 25-131 0 0,55-53 0 0 0,-27 22-39 0 0,-47 41 156 0 0,21-16 35 0 0,90-92 1 0 0,-131 123 192 0 0,-6 5 820 0 0,-23 16-268 0 0,-33 26-585 0 0,1 1 1 0 0,2 2-1 0 0,-53 58 0 0 0,-71 99-99 0 0,148-169-18 0 0,-24 31-55 0 0,-64 100 0 0 0,108-155 46 0 0,-1 1 1 0 0,1-1-1 0 0,0 1 1 0 0,-1-1-1 0 0,1 1 0 0 0,0 0 1 0 0,-1-1-1 0 0,1 1 1 0 0,0 0-1 0 0,-1-1 1 0 0,1 1-1 0 0,0 0 1 0 0,0-1-1 0 0,0 1 1 0 0,0 0-1 0 0,0-1 0 0 0,0 1 1 0 0,0 0-1 0 0,0 0 1 0 0,0-1-1 0 0,0 1 1 0 0,0 0-1 0 0,0-1 1 0 0,1 1-1 0 0,-1 1 1 0 0,1-2 0 0 0,0 0 1 0 0,-1 1 0 0 0,1-1-1 0 0,0 0 1 0 0,-1 1 0 0 0,1-1 0 0 0,0 0-1 0 0,0 0 1 0 0,-1 0 0 0 0,1 0 0 0 0,0 0-1 0 0,0 0 1 0 0,-1 0 0 0 0,1 0-1 0 0,0 0 1 0 0,0 0 0 0 0,-1 0 0 0 0,2-1-1 0 0,35-13-110 0 0,15-18-67 0 0,-2-3 1 0 0,-1-2-1 0 0,66-65 1 0 0,-68 59-37 0 0,160-162-735 0 0,-147 143 756 0 0,-44 45 245 0 0,-1-1 0 0 0,-1 0 0 0 0,18-32 1 0 0,-32 50-37 0 0,0 0 0 0 0,0 0 0 0 0,0 0 0 0 0,0 0 0 0 0,0 0 0 0 0,0 0 0 0 0,0-1 1 0 0,0 1-1 0 0,0 0 0 0 0,0 0 0 0 0,0 0 0 0 0,0 0 0 0 0,0 0 0 0 0,1 0 0 0 0,-1 0 1 0 0,0 0-1 0 0,0 0 0 0 0,0 0 0 0 0,0 0 0 0 0,0-1 0 0 0,0 1 0 0 0,0 0 0 0 0,-1 0 1 0 0,1 0-1 0 0,0 0 0 0 0,0 0 0 0 0,0 0 0 0 0,0 0 0 0 0,0 0 0 0 0,0 0 0 0 0,0 0 1 0 0,0 0-1 0 0,0 0 0 0 0,0 0 0 0 0,0-1 0 0 0,0 1 0 0 0,0 0 0 0 0,0 0 0 0 0,0 0 1 0 0,0 0-1 0 0,0 0 0 0 0,0 0 0 0 0,0 0 0 0 0,0 0 0 0 0,-1 0 0 0 0,1 0 0 0 0,0 0 1 0 0,0 0-1 0 0,0 0 0 0 0,0 0 0 0 0,0 0 0 0 0,0 0 0 0 0,0 0 0 0 0,0 0 0 0 0,0 0 1 0 0,0 0-1 0 0,0 0 0 0 0,-1 0 0 0 0,1 0 0 0 0,0 0 0 0 0,0 0 0 0 0,0 0 0 0 0,0 0 1 0 0,0 0-1 0 0,0 0 0 0 0,0 0 0 0 0,-10 3 165 0 0,-11 7-37 0 0,7 0-111 0 0,1 1 1 0 0,0 0-1 0 0,1 1 1 0 0,0 0-1 0 0,-12 16 1 0 0,-14 16-116 0 0,-197 232-382 0 0,180-205 387 0 0,-131 177 151 0 0,143-179-20 0 0,39-59-33 0 0,13-10 18 0 0,12-9 34 0 0,6-7-31 0 0,-1-1-1 0 0,0-1 1 0 0,27-25-1 0 0,67-74-272 0 0,-64 62-7 0 0,21-21-521 0 0,109-135-1 0 0,-171 191 699 0 0,-4 7 135 0 0,-1-1 0 0 0,0-1 0 0 0,-1 0 0 0 0,11-24 0 0 0,-19 38-53 0 0,-1 1 0 0 0,0 0 0 0 0,0 0 0 0 0,0-1 0 0 0,0 1 0 0 0,0 0 0 0 0,0 0 0 0 0,0-1 0 0 0,0 1 0 0 0,0 0 0 0 0,1 0 0 0 0,-1-1 0 0 0,0 1 0 0 0,0 0 0 0 0,-1-1 0 0 0,1 1 0 0 0,0 0 0 0 0,0 0 0 0 0,0-1 0 0 0,0 1 0 0 0,0 0 0 0 0,0 0 0 0 0,0-1 0 0 0,0 1 0 0 0,0 0 0 0 0,-1 0 0 0 0,1-1 0 0 0,0 1 0 0 0,0 0 0 0 0,0 0 0 0 0,-1-1 0 0 0,1 1-1 0 0,0 0 1 0 0,0 0 0 0 0,0 0 0 0 0,-1 0 0 0 0,1-1 0 0 0,0 1 0 0 0,-1 0 0 0 0,-14 0 396 0 0,-14 10-69 0 0,-86 82-224 0 0,-5 27-264 0 0,-123 154 1 0 0,122-133 166 0 0,1 13 103 0 0,107-137-92 0 0,-1 0 26 0 0,1 2 1 0 0,1-1-1 0 0,-14 28 1 0 0,25-44-51 0 0,1 0-1 0 0,-1 0 1 0 0,1 0-1 0 0,-1 0 1 0 0,1 0 0 0 0,-1 0-1 0 0,1 0 1 0 0,0 0 0 0 0,0 0-1 0 0,-1 0 1 0 0,1 0-1 0 0,0 1 1 0 0,0-1 0 0 0,0 0-1 0 0,1 2 1 0 0,-1-3-2 0 0,1 1 1 0 0,0-1-1 0 0,0 1 0 0 0,0-1 1 0 0,-1 0-1 0 0,1 0 0 0 0,0 1 0 0 0,0-1 1 0 0,0 0-1 0 0,0 0 0 0 0,0 0 1 0 0,0 0-1 0 0,-1 0 0 0 0,1 0 1 0 0,0 0-1 0 0,0 0 0 0 0,0 0 1 0 0,0 0-1 0 0,0-1 0 0 0,0 1 1 0 0,-1 0-1 0 0,2-1 0 0 0,6-2-6 0 0,0 0-1 0 0,0-1 1 0 0,0 0-1 0 0,-1 0 1 0 0,1-1-1 0 0,-1 0 0 0 0,0 0 1 0 0,8-8-1 0 0,14-10-106 0 0,81-62-1303 0 0,173-175 1 0 0,-249 227 1215 0 0,154-174-351 0 0,-178 194 639 0 0,1-1 0 0 0,-1 0 0 0 0,13-28 0 0 0,-13 29 135 0 0,-10 12-203 0 0,1 1 0 0 0,0-1 0 0 0,-1 0 0 0 0,1 1-1 0 0,-1-1 1 0 0,1 0 0 0 0,-1 0 0 0 0,1 1 0 0 0,-1-1 0 0 0,0 0-1 0 0,1 0 1 0 0,-1 0 0 0 0,0 1 0 0 0,0-1 0 0 0,1 0 0 0 0,-1 0-1 0 0,0 0 1 0 0,0-1 0 0 0,0 1 649 0 0,-21 16 144 0 0,-20 20-393 0 0,6-4-409 0 0,-33 35-1 0 0,-118 141-323 0 0,108-99 171 0 0,-1-9 164 0 0,-110 181 0 0 0,183-270 19 0 0,1 1-1 0 0,0 0 1 0 0,0 0-1 0 0,1 1 0 0 0,-3 12 1 0 0,6-23-40 0 0,1-1 0 0 0,0 1-1 0 0,0-1 1 0 0,-1 1 0 0 0,1 0 0 0 0,0-1 0 0 0,0 1 0 0 0,0-1 0 0 0,0 1 0 0 0,0 0-1 0 0,0-1 1 0 0,0 1 0 0 0,0-1 0 0 0,0 1 0 0 0,0 0 0 0 0,0-1 0 0 0,1 1-1 0 0,-1-1 1 0 0,0 1 0 0 0,0-1 0 0 0,0 1 0 0 0,1-1 0 0 0,-1 1 0 0 0,0-1-1 0 0,1 1 1 0 0,-1-1 0 0 0,0 1 0 0 0,1-1 0 0 0,0 2 0 0 0,0-2 2 0 0,1 0 0 0 0,-1 1 0 0 0,0-1 1 0 0,0 0-1 0 0,1 1 0 0 0,-1-1 0 0 0,0 0 0 0 0,1 0 1 0 0,-1 0-1 0 0,0 0 0 0 0,0 0 0 0 0,1-1 1 0 0,1 1-1 0 0,39-15 52 0 0,-13-3-216 0 0,-2 0-1 0 0,0-1 1 0 0,-2-2 0 0 0,27-27-1 0 0,-16 15-126 0 0,11-12-353 0 0,49-65 0 0 0,-13 15 24 0 0,-58 67 541 0 0,-3-2 1 0 0,0 0-1 0 0,-2-1 1 0 0,-1 0-1 0 0,26-61 1 0 0,-43 87 111 0 0,-1 0 1 0 0,1 0-1 0 0,-1 0 1 0 0,-1 0-1 0 0,1-1 1 0 0,-1 1-1 0 0,1 0 1 0 0,-2 0-1 0 0,1-1 1 0 0,0 1-1 0 0,-1 0 1 0 0,0 0-1 0 0,-2-6 1 0 0,3 11-33 0 0,-1-1 1 0 0,1 0-1 0 0,-1 1 1 0 0,1-1-1 0 0,-1 0 1 0 0,1 1-1 0 0,-1-1 1 0 0,1 0-1 0 0,-1 1 1 0 0,1-1-1 0 0,-1 1 1 0 0,0-1-1 0 0,1 1 1 0 0,-1-1-1 0 0,0 1 1 0 0,0 0-1 0 0,1-1 1 0 0,-1 1-1 0 0,0 0 1 0 0,0 0-1 0 0,1 0 1 0 0,-1-1-1 0 0,0 1 1 0 0,0 0-1 0 0,0 0 1 0 0,1 0-1 0 0,-1 0 1 0 0,0 0-1 0 0,0 0 1 0 0,0 0-1 0 0,1 1 1 0 0,-1-1-1 0 0,0 0 1 0 0,0 0-1 0 0,0 1 1 0 0,-1 0-1 0 0,-33 17 231 0 0,24-12-179 0 0,0 1-29 0 0,0 0-1 0 0,0 1 1 0 0,1 0 0 0 0,0 1-1 0 0,1 0 1 0 0,-13 15-1 0 0,-46 66 127 0 0,42-50-58 0 0,1 1 0 0 0,2 1 0 0 0,-27 72 0 0 0,-35 142 414 0 0,63-184-361 0 0,6-9 20 0 0,-13 108-1 0 0,26-144-147 0 0,-15 130 3 0 0,17-150-82 0 0,0 0 1 0 0,1 1-1 0 0,-1-1 1 0 0,2 0 0 0 0,-1 1-1 0 0,1-1 1 0 0,0 1 0 0 0,3 11-1 0 0,-3-18-82 0 0,0-2-68 0 0,0 0 154 0 0,1 1-1 0 0,-1-1 1 0 0,0 0 0 0 0,0 0 0 0 0,0-1 0 0 0,0 1-1 0 0,0 0 1 0 0,0 0 0 0 0,0 0 0 0 0,-1-1 0 0 0,1 1 0 0 0,0 0-1 0 0,-1-1 1 0 0,1 1 0 0 0,0-3 0 0 0,8-30-345 0 0,-7 26 274 0 0,6-28-293 0 0,4-37 0 0 0,-4 21 169 0 0,40-398-637 0 0,-59-135 724 0 0,-16 315 831 0 0,20 243-428 0 0,7 26-218 0 0,0 1 0 0 0,0-1 0 0 0,0 1 0 0 0,0-1 0 0 0,0 1 0 0 0,-1-1 1 0 0,1 1-1 0 0,0-1 0 0 0,0 1 0 0 0,0-1 0 0 0,0 1 0 0 0,-1-1 0 0 0,1 1 0 0 0,0-1 0 0 0,-1 1 0 0 0,1-1 0 0 0,0 1 0 0 0,-1-1 0 0 0,1 1 0 0 0,0 0 0 0 0,-1-1 0 0 0,1 1 0 0 0,-1 0 0 0 0,1-1 0 0 0,-1 1 0 0 0,1 0 0 0 0,-1 0 0 0 0,1-1 0 0 0,-1 1 0 0 0,1 0 0 0 0,-1 0 0 0 0,-2 3 30 0 0,0 0 0 0 0,1 1 0 0 0,0 0 0 0 0,0-1 0 0 0,0 1 0 0 0,0 0 0 0 0,1 0 0 0 0,-1 0 0 0 0,1 0 1 0 0,0 0-1 0 0,0 1 0 0 0,1-1 0 0 0,-1 5 0 0 0,-2 66 331 0 0,3-65-330 0 0,12 353 1488 0 0,-6 338 782 0 0,-8-409-2053 0 0,3-350-1240 0 0,-6-272-977 0 0,1 246 1442 0 0,-4-53-337 0 0,-90-425-1488 0 0,69 439 2614 0 0,29 123-279 0 0,0 0 0 0 0,0 0-1 0 0,0-1 1 0 0,0 1 0 0 0,0 0 0 0 0,0-1-1 0 0,0 1 1 0 0,0 0 0 0 0,0-1-1 0 0,0 1 1 0 0,0 0 0 0 0,0-1 0 0 0,0 1-1 0 0,0 0 1 0 0,-1-1 0 0 0,1 1-1 0 0,0 0 1 0 0,0 0 0 0 0,0-1-1 0 0,0 1 1 0 0,0 0 0 0 0,-1-1 0 0 0,1 1-1 0 0,0 0 1 0 0,0 0 0 0 0,-1 0-1 0 0,1-1 1 0 0,0 1 0 0 0,0 0 0 0 0,-1 0-1 0 0,1 0 1 0 0,0 0 0 0 0,-1-1-1 0 0,1 1 1 0 0,0 0 0 0 0,0 0 0 0 0,-1 0-1 0 0,1 0 1 0 0,0 0 0 0 0,-1 0-1 0 0,1 0 1 0 0,0 0 0 0 0,-1 0-1 0 0,1 0 1 0 0,-1 0 0 0 0,-8 17 251 0 0,0 30 9 0 0,6 28 21 0 0,2 38 94 0 0,10 93 491 0 0,19 187 1009 0 0,-7-156-893 0 0,-20-212-926 0 0,-1-20-68 0 0,0 0 1 0 0,0 0 0 0 0,1 0 0 0 0,0-1 0 0 0,2 10-1 0 0,-3-14-9 0 0,0 0 0 0 0,0 1-1 0 0,0-1 1 0 0,0 0 0 0 0,0 0-1 0 0,0 0 1 0 0,0 1 0 0 0,0-1-1 0 0,0 0 1 0 0,0 0-1 0 0,0 1 1 0 0,0-1 0 0 0,0 0-1 0 0,0 0 1 0 0,1 0 0 0 0,-1 1-1 0 0,0-1 1 0 0,0 0 0 0 0,0 0-1 0 0,0 0 1 0 0,0 0-1 0 0,1 1 1 0 0,-1-1 0 0 0,0 0-1 0 0,0 0 1 0 0,0 0 0 0 0,1 0-1 0 0,-1 0 1 0 0,0 0 0 0 0,0 0-1 0 0,1 1 1 0 0,-1-1 0 0 0,0 0-1 0 0,0 0 1 0 0,1 0-1 0 0,-1 0 1 0 0,0 0 0 0 0,0 0-1 0 0,0 0 1 0 0,1 0 0 0 0,-1 0-1 0 0,0 0 1 0 0,0 0 0 0 0,1 0-1 0 0,-1-1 1 0 0,0 1-1 0 0,0 0 1 0 0,0 0 0 0 0,1 0-1 0 0,-1 0 1 0 0,0 0 0 0 0,1-1-1 0 0,9-15-293 0 0,4-26-109 0 0,19-267-2257 0 0,-31 225 1738 0 0,-11-115 0 0 0,0 5 142 0 0,-2-28 393 0 0,5 129 885 0 0,6 92-242 0 0,-4 21 200 0 0,-4 28 31 0 0,3 1 0 0 0,1 91 1 0 0,4 760 2592 0 0,11-729-2612 0 0,-6-144-310 0 0,1-16-1 0 0,-6-11-142 0 0,0 0 1 0 0,0 0-1 0 0,0 0 1 0 0,0 0-1 0 0,0 0 1 0 0,0 0-1 0 0,1 0 1 0 0,-1 0-1 0 0,0 1 1 0 0,0-1-1 0 0,0 0 1 0 0,0 0-1 0 0,1 0 1 0 0,-1 0-1 0 0,0 0 1 0 0,0 0-1 0 0,0 0 1 0 0,0 0-1 0 0,1 0 1 0 0,-1 0-1 0 0,0 0 1 0 0,0 0-1 0 0,0 0 1 0 0,0 0-1 0 0,1-1 1 0 0,-1 1-1 0 0,0 0 1 0 0,0 0-1 0 0,0 0 1 0 0,0 0-1 0 0,0 0 1 0 0,1 0-1 0 0,-1 0 1 0 0,0 0-1 0 0,0 0 1 0 0,0-1-1 0 0,0 1 1 0 0,0 0-1 0 0,0 0 1 0 0,0 0-1 0 0,0 0 1 0 0,1 0-1 0 0,-1-1 1 0 0,0 1-1 0 0,0 0 1 0 0,0 0-1 0 0,0 0 1 0 0,0-1-1 0 0,2-2-17 0 0,0 0-10 0 0,0 0-1 0 0,-1 0 0 0 0,1 0 1 0 0,-1 0-1 0 0,0-1 1 0 0,0 1-1 0 0,0 0 0 0 0,0 0 1 0 0,-1-1-1 0 0,1-6 0 0 0,10-78-699 0 0,-10 44 293 0 0,0 14-65 0 0,-1 0 1 0 0,-7-48-1 0 0,-7-40-728 0 0,11 80 703 0 0,-2-1 0 0 0,-11-46 0 0 0,-21-97-912 0 0,30 138 1144 0 0,-14-69-180 0 0,15 97 660 0 0,5 38 167 0 0,2 81 709 0 0,25 176-1 0 0,-12-142-534 0 0,-1-9-125 0 0,13 144 312 0 0,-24-254-672 0 0,0 20 55 0 0,18 171 782 0 0,-19-192-764 0 0,-1-15-109 0 0,0 1 1 0 0,0-1-1 0 0,0 0 0 0 0,0 1 1 0 0,0-1-1 0 0,1 0 1 0 0,-1 1-1 0 0,1-1 1 0 0,0 0-1 0 0,-1 0 1 0 0,1 0-1 0 0,0 1 0 0 0,0-1 1 0 0,3 3-1 0 0,-4-4-18 0 0,12-30-308 0 0,-3 0 1 0 0,0 0-1 0 0,-2-1 0 0 0,5-39 0 0 0,-11 67 295 0 0,18-141-1739 0 0,0-274-1 0 0,-33 115-764 0 0,13 278 2348 0 0,-2-35-184 0 0,3 27 305 0 0,-8-47-1 0 0,5 54 954 0 0,5 44 1165 0 0,5 153 103 0 0,34 185 1 0 0,-29-262-1582 0 0,11 156 395 0 0,-16-200-839 0 0,-3-27-17 0 0,1 34-1 0 0,0-24 89 0 0,-5-34-213 0 0,0 0-1 0 0,0 0 1 0 0,0-1 0 0 0,0 1 0 0 0,1 0 0 0 0,-1 0 0 0 0,0 0 0 0 0,0 0-1 0 0,0 0 1 0 0,0-1 0 0 0,0 1 0 0 0,0 0 0 0 0,0 0 0 0 0,0 0 0 0 0,1 0-1 0 0,-1 0 1 0 0,0 0 0 0 0,0 0 0 0 0,0 0 0 0 0,0 0 0 0 0,0-1 0 0 0,1 1-1 0 0,-1 0 1 0 0,0 0 0 0 0,0 0 0 0 0,0 0 0 0 0,0 0 0 0 0,1 0 0 0 0,-1 0-1 0 0,0 0 1 0 0,0 0 0 0 0,0 0 0 0 0,0 0 0 0 0,0 0 0 0 0,1 0 0 0 0,-1 0-1 0 0,0 0 1 0 0,0 0 0 0 0,0 1 0 0 0,0-1 0 0 0,1 0 0 0 0,-1 0 0 0 0,0 0 0 0 0,0 0-1 0 0,0 0 1 0 0,0 0 0 0 0,0 0 0 0 0,0 0 0 0 0,1 0 0 0 0,-1 1 0 0 0,0-1-1 0 0,0 0 1 0 0,0 0 0 0 0,0 0 0 0 0,0 0 0 0 0,0 0 0 0 0,0 1 0 0 0,0-1-1 0 0,0 0 1 0 0,0 0 0 0 0,0 0 0 0 0,0 0 0 0 0,0 1 0 0 0,0-1 0 0 0,0 0-1 0 0,0 0 1 0 0,9-11-55 0 0,-5-5-104 0 0,0 0 0 0 0,-1 0 0 0 0,2-28 0 0 0,2-11-199 0 0,2-15-443 0 0,2-73 0 0 0,-9 90 371 0 0,4-90-1562 0 0,-23-244 1 0 0,8 287 1368 0 0,-10-72-145 0 0,16 132 701 0 0,3 32 111 0 0,0 0 1 0 0,0 0-1 0 0,-1-1 0 0 0,0 1 1 0 0,-1 0-1 0 0,0 0 0 0 0,-4-12 1 0 0,5 19 141 0 0,0 31 904 0 0,-6 34-212 0 0,4 0 0 0 0,8 115 0 0 0,1-23-11 0 0,5 222 649 0 0,5 123-204 0 0,-10-436-737 0 0,-6-65-238 0 0,1-1-322 0 0,0 0 0 0 0,0-1 0 0 0,0 1 0 0 0,0-1 0 0 0,0 1 1 0 0,0-1-1 0 0,-1 1 0 0 0,1-1 0 0 0,0 0 0 0 0,-1 1 0 0 0,1-1 0 0 0,-1 0 0 0 0,0 1 0 0 0,0-1 0 0 0,1 0 0 0 0,-1 0 0 0 0,0-2 0 0 0,1-16-28 0 0,7-36-1 0 0,0 1-86 0 0,19-236-832 0 0,-17 11-486 0 0,-46-222-1658 0 0,12 296 2031 0 0,18 142 836 0 0,6 48 193 0 0,-2 0-1 0 0,-5-30 0 0 0,3 36 421 0 0,7 24-136 0 0,2 19 44 0 0,-3 1 67 0 0,12 63 0 0 0,-2-26-82 0 0,21 411 1310 0 0,-27-279-995 0 0,-1-94-37 0 0,-10 130 0 0 0,-1-111 76 0 0,12-398-4162 0 0,-1-114 1122 0 0,-6 242 1416 0 0,-9-124-867 0 0,4 31 1065 0 0,8 215 1152 0 0,0 20 231 0 0,0 9-126 0 0,37 271 2920 0 0,-35-235-3018 0 0,17 190 1075 0 0,-4-46-636 0 0,3 147-1 0 0,-13-147-689 0 0,-4-98-141 0 0,5 54-34 0 0,-8-124 40 0 0,0-19-5 0 0,0 1-1 0 0,-1-1 1 0 0,1 1-1 0 0,0-1 1 0 0,0 1-1 0 0,1 0 1 0 0,-1-1 0 0 0,0 1-1 0 0,1-1 1 0 0,0 1-1 0 0,-1-1 1 0 0,1 0-1 0 0,2 4 1 0 0,-2-5-49 0 0,0-12-310 0 0,17-69-1088 0 0,12-127 1 0 0,-14 81 270 0 0,11-124-941 0 0,-12 21 605 0 0,-13 178 1240 0 0,-11-407-1412 0 0,9 439 1656 0 0,-3-60-50 0 0,-11-128 734 0 0,13 193-488 0 0,0 10-39 0 0,1 0-1 0 0,0 0 0 0 0,-1 0 0 0 0,0 0 1 0 0,0 0-1 0 0,0 0 0 0 0,0 0 1 0 0,-4-5 823 0 0,0 21 721 0 0,3-10-1561 0 0,1 0 0 0 0,-1 1 0 0 0,1-1 0 0 0,0 0 0 0 0,0 1 0 0 0,0-1 0 0 0,0 1 0 0 0,1 0 0 0 0,-1 2 0 0 0,-2 73 1436 0 0,0-39-898 0 0,4 42 0 0 0,45 355 988 0 0,-5-56-1465 0 0,-14-2-736 0 0,-25-312 368 0 0,-2-41 83 0 0,0 0 1 0 0,9 42-1 0 0,-4-48 127 0 0,-1-32 28 0 0,-2 3-55 0 0,6-54-280 0 0,2-85 0 0 0,-6 61 80 0 0,-2-400-1048 0 0,-36 2-1067 0 0,13 97 675 0 0,20 222 3711 0 0,9 240-558 0 0,1-12-968 0 0,16 152 841 0 0,3 59-35 0 0,-15-103-656 0 0,2 70 10 0 0,-6-89-381 0 0,-6-117-254 0 0,7 144 226 0 0,-7-162-480 0 0,-1-12-339 0 0,-1-11 90 0 0,9-82-1022 0 0,-4-11 618 0 0,-5 1 0 0 0,-12-107 0 0 0,4 89 398 0 0,-14-99-78 0 0,4 42 443 0 0,1 42 1931 0 0,17 143-1671 0 0,0 0-1 0 0,0 0 1 0 0,5 13 0 0 0,2 23 195 0 0,14 105 501 0 0,-8-45-369 0 0,-1-24-197 0 0,37 503 751 0 0,-39-408-1019 0 0,-4-106-30 0 0,2 39-68 0 0,-9-104 31 0 0,0 1 0 0 0,1-1 1 0 0,0 0-1 0 0,0 0 0 0 0,4 10 0 0 0,-5-16 32 0 0,0 0 0 0 0,0 0 0 0 0,0 1-1 0 0,0-1 1 0 0,0 0 0 0 0,0 0-1 0 0,0 0 1 0 0,0 0 0 0 0,0 0 0 0 0,0 1-1 0 0,0-1 1 0 0,0 0 0 0 0,0 0-1 0 0,0 0 1 0 0,0 0 0 0 0,0 0-1 0 0,0 1 1 0 0,0-1 0 0 0,0 0 0 0 0,0 0-1 0 0,0 0 1 0 0,0 0 0 0 0,0 0-1 0 0,1 1 1 0 0,-1-1 0 0 0,0 0-1 0 0,0 0 1 0 0,0 0 0 0 0,0 0 0 0 0,0 0-1 0 0,0 0 1 0 0,0 0 0 0 0,1 0-1 0 0,-1 0 1 0 0,0 1 0 0 0,0-1-1 0 0,0 0 1 0 0,0 0 0 0 0,0 0 0 0 0,1 0-1 0 0,-1 0 1 0 0,0 0 0 0 0,0 0-1 0 0,0 0 1 0 0,0 0 0 0 0,1 0 0 0 0,-1 0-1 0 0,0 0 1 0 0,0 0 0 0 0,0 0-1 0 0,0 0 1 0 0,0 0 0 0 0,1 0-1 0 0,-1-1 1 0 0,0 1 0 0 0,0 0 0 0 0,0 0-1 0 0,0 0 1 0 0,0 0 0 0 0,1 0-1 0 0,1-26-330 0 0,9-121-990 0 0,-9 22 389 0 0,0 22-43 0 0,-11-107-1 0 0,-1 108 561 0 0,-9-66-142 0 0,-3 17 141 0 0,-54-308-216 0 0,71 433 733 0 0,1 14 241 0 0,2-1-1 0 0,-3-25 1 0 0,22 93 863 0 0,10 44-420 0 0,-8 2-138 0 0,2-4-38 0 0,-5 1 0 0 0,5 141 1 0 0,-10-23 82 0 0,-11 158-538 0 0,-11-582-2328 0 0,-7-85-24 0 0,4 96 1250 0 0,-10-89-33 0 0,4 98 536 0 0,3 47 263 0 0,11-6 775 0 0,6 145-97 0 0,1 17 92 0 0,24 87 1123 0 0,20 174 1 0 0,-18 109 4 0 0,-15 210-456 0 0,-18-387-2098 0 0,-30-660-1638 0 0,28 386 2110 0 0,-36-224-834 0 0,26 142 677 0 0,-8-82-149 0 0,15 53 718 0 0,17 157 316 0 0,-6 19-192 0 0,16 12 233 0 0,-9-1-270 0 0,0 1 0 0 0,-1 0 1 0 0,-1 0-1 0 0,0 1 0 0 0,-1-1 1 0 0,4 13-1 0 0,14 79 537 0 0,-13-61-394 0 0,13 80 665 0 0,11 171-1 0 0,-8-14-181 0 0,-22-244-687 0 0,-2-13 0 0 0,1-1 0 0 0,9 39 0 0 0,-8-51-67 0 0,-1-9-72 0 0,-1-19-78 0 0,2-25-113 0 0,-2 28 121 0 0,0 1 0 0 0,-1-23-1 0 0,-8-77-465 0 0,-5-50-325 0 0,-26-131-705 0 0,18 109 597 0 0,21 186 1032 0 0,-12-219-945 0 0,18 141 1824 0 0,0 94-446 0 0,14 68 571 0 0,-3 0 1 0 0,7 109-1 0 0,-14-89-320 0 0,6 120 342 0 0,-10-135-735 0 0,-4-61-94 0 0,-2-27-184 0 0,0 0-1 0 0,0 0 0 0 0,0 0 0 0 0,1 0 0 0 0,-1 0 0 0 0,0 0 0 0 0,0 0 1 0 0,0 0-1 0 0,0 0 0 0 0,0 0 0 0 0,0 0 0 0 0,0 0 0 0 0,0 0 1 0 0,0 0-1 0 0,0 0 0 0 0,0 0 0 0 0,0 0 0 0 0,0 0 0 0 0,0 0 1 0 0,0 0-1 0 0,0 0 0 0 0,0 0 0 0 0,0 0 0 0 0,0 0 0 0 0,0 0 1 0 0,1 0-1 0 0,-1 0 0 0 0,0 0 0 0 0,0 0 0 0 0,0 0 0 0 0,0 0 1 0 0,0 0-1 0 0,0 0 0 0 0,0 0 0 0 0,0 0 0 0 0,0 0 0 0 0,0 0 1 0 0,0 0-1 0 0,0 0 0 0 0,0 0 0 0 0,0 0 0 0 0,0 0 0 0 0,0 0 0 0 0,0 0 1 0 0,1-16-18 0 0,-17-201-762 0 0,14 180 420 0 0,-11-63-1 0 0,-1 5-279 0 0,-9-65-425 0 0,2 16 195 0 0,11 50 379 0 0,5 31 264 0 0,5 62 209 0 0,11 20 178 0 0,-8-9-103 0 0,1-1 1 0 0,-1 0 0 0 0,-1 1-1 0 0,3 17 1 0 0,0-3 58 0 0,13 79 798 0 0,5 123-1 0 0,-21-205-803 0 0,5 298 1172 0 0,-8-225-1019 0 0,-4 38 26 0 0,-6 1-84 0 0,8-77-257 0 0,-2 0 0 0 0,-14 64 0 0 0,13-56-278 0 0,6-65 312 0 0,0 1 1 0 0,-1 0 0 0 0,1 0 0 0 0,0 0 0 0 0,0 0 0 0 0,0 0 0 0 0,0 0-1 0 0,0 0 1 0 0,0 0 0 0 0,-1 0 0 0 0,1 0 0 0 0,0 0 0 0 0,0 0 0 0 0,0 0-1 0 0,0 0 1 0 0,0 0 0 0 0,0 0 0 0 0,-1 0 0 0 0,1 0 0 0 0,0 0 0 0 0,0 0-1 0 0,0 0 1 0 0,0 0 0 0 0,0 0 0 0 0,-1 0 0 0 0,1 0 0 0 0,0 0-1 0 0,0 0 1 0 0,0 0 0 0 0,0 0 0 0 0,0 0 0 0 0,0 0 0 0 0,-1 0 0 0 0,1 0-1 0 0,0 0 1 0 0,0 0 0 0 0,0 1 0 0 0,0-1 0 0 0,0 0 0 0 0,0 0 0 0 0,0 0-1 0 0,0 0 1 0 0,0 0 0 0 0,-1 0 0 0 0,1 0 0 0 0,0 1 0 0 0,0-1 0 0 0,0 0-1 0 0,-5-15-320 0 0,5-231-1078 0 0,0 245 1586 0 0,11 17-20 0 0,-10 8-32 0 0,9 47 0 0 0,0-10 24 0 0,-2 321 935 0 0,-10-228-601 0 0,2-153-516 0 0,6-25-1166 0 0,5-26 335 0 0,-10 23 326 0 0,11-52 0 0 0,-2 17 48 0 0,-4 14 179 0 0,1-3 93 0 0,1-56-1 0 0,-3 81 529 0 0,-1 23 210 0 0,-2 18-207 0 0,-2 6-178 0 0,0 51 263 0 0,-11 84 0 0 0,9-115-256 0 0,2-33-92 0 0,-1 1 0 0 0,1 0-1 0 0,-2-1 1 0 0,1 1-1 0 0,-4 12 1 0 0,-11 47 360 0 0,15-55-300 0 0,1-12-99 0 0,0 0 0 0 0,0 0 1 0 0,0 0-1 0 0,0 0 1 0 0,0 0-1 0 0,0-1 1 0 0,0 1-1 0 0,0 0 1 0 0,0 0-1 0 0,-1 0 1 0 0,1 0-1 0 0,0 0 1 0 0,-1-1-1 0 0,1 1 1 0 0,0 0-1 0 0,-1 0 1 0 0,0 1-1 0 0,6-80-1660 0 0,8-36 637 0 0,-6 46 510 0 0,-4 32 58 0 0,-4-57-1 0 0,0 35 104 0 0,-10-134-336 0 0,0 119 1249 0 0,11 72-389 0 0,-2 4-15 0 0,-1 1 0 0 0,1 0-1 0 0,0 0 1 0 0,1 0-1 0 0,-1 0 1 0 0,-1 8 0 0 0,-43 376 2171 0 0,30-64-916 0 0,21-299-1289 0 0,-5-25-131 0 0,0 0 0 0 0,0 0-1 0 0,0 1 1 0 0,0-1 0 0 0,1 0-1 0 0,-1 0 1 0 0,0 0 0 0 0,0 0-1 0 0,1 1 1 0 0,-1-1 0 0 0,0 0 0 0 0,0 0-1 0 0,0 0 1 0 0,1 0 0 0 0,-1 0-1 0 0,0 0 1 0 0,1 0 0 0 0,-1 0-1 0 0,0 0 1 0 0,0 0 0 0 0,1 0 0 0 0,-1 0-1 0 0,0 0 1 0 0,0 0 0 0 0,1 0-1 0 0,-1 0 1 0 0,0 0 0 0 0,0 0-1 0 0,1 0 1 0 0,-1 0 0 0 0,0 0-1 0 0,0 0 1 0 0,1-1 0 0 0,-1 1 0 0 0,0 0-1 0 0,0 0 1 0 0,1 0 0 0 0,-1 0-1 0 0,0-1 1 0 0,0 1 0 0 0,0 0-1 0 0,3-3-27 0 0,-1 0-1 0 0,0 0 0 0 0,0 0 0 0 0,0 0 0 0 0,0 0 0 0 0,-1 0 0 0 0,1 0 0 0 0,-1-1 0 0 0,0 1 0 0 0,1-6 1 0 0,51-279-2467 0 0,-41 95 1146 0 0,-12 192 1339 0 0,0-1-1 0 0,0 1 1 0 0,0 0 0 0 0,0-1 0 0 0,-1 1-1 0 0,1 0 1 0 0,0 0 0 0 0,-1-1 0 0 0,1 1-1 0 0,-1 0 1 0 0,1 0 0 0 0,-1 0 0 0 0,1 0-1 0 0,-1 0 1 0 0,0-1 0 0 0,0 1 0 0 0,1 1-1 0 0,-3-3 1 0 0,2 2-27 0 0,-15 2-31 0 0,12 1 86 0 0,0 1 0 0 0,0 0 0 0 0,0 0 0 0 0,0 0-1 0 0,1 0 1 0 0,-1 1 0 0 0,1-1 0 0 0,0 1 0 0 0,-4 6-1 0 0,-24 43 219 0 0,25-41-178 0 0,-103 203 1601 0 0,27-75-611 0 0,53-93-788 0 0,7-13-76 0 0,-2-2 1 0 0,0-1-1 0 0,-33 31 1 0 0,41-46-67 0 0,0-1 0 0 0,-1 0 1 0 0,-1-1-1 0 0,0-1 0 0 0,-1-1 0 0 0,0 0 1 0 0,-1-2-1 0 0,-39 16 0 0 0,50-23-149 0 0,0-1 1 0 0,0 0-1 0 0,-1 0 1 0 0,1-1-1 0 0,0 0 1 0 0,-1-1-1 0 0,1 0 1 0 0,0 0-1 0 0,-1-1 1 0 0,1 0-1 0 0,-16-4 1 0 0,24 4 5 0 0,0 1 1 0 0,0 0-1 0 0,0-1 1 0 0,-1 0-1 0 0,1 1 1 0 0,0-1-1 0 0,0 0 1 0 0,0 1-1 0 0,0-1 1 0 0,0 0-1 0 0,0 0 1 0 0,1 0-1 0 0,-1 0 1 0 0,0 0-1 0 0,0 0 1 0 0,1 0-1 0 0,-1 0 1 0 0,0 0-1 0 0,1 0 1 0 0,-1-1-1 0 0,1 1 1 0 0,0 0-1 0 0,-1 0 1 0 0,1-2-1 0 0,0 0-3 0 0,0 1 1 0 0,0 0-1 0 0,1 0 1 0 0,-1 0-1 0 0,1 0 0 0 0,0 0 1 0 0,-1 0-1 0 0,1 0 0 0 0,0 0 1 0 0,0 0-1 0 0,0 1 1 0 0,1-1-1 0 0,1-2 0 0 0,4-5-69 0 0,1 1 0 0 0,1 0-1 0 0,-1 0 1 0 0,13-8 0 0 0,145-91-1291 0 0,-141 94 1216 0 0,1 0 0 0 0,0 2 0 0 0,1 1 1 0 0,53-13-1 0 0,-61 19 152 0 0,4-1 34 0 0,1 1 0 0 0,0 1 0 0 0,24 0 1 0 0,-41 3 43 0 0,1 0 1 0 0,-1 0 0 0 0,0 1 0 0 0,0 1-1 0 0,0-1 1 0 0,0 1 0 0 0,-1 0 0 0 0,1 1-1 0 0,0-1 1 0 0,-1 1 0 0 0,0 1 0 0 0,1-1 0 0 0,-1 1-1 0 0,10 9 1 0 0,-14-11-3 0 0,0 1 1 0 0,0 0-1 0 0,0 0 1 0 0,0 0-1 0 0,0 0 1 0 0,-1 0-1 0 0,1 1 1 0 0,-1-1-1 0 0,0 0 1 0 0,0 1-1 0 0,0-1 1 0 0,0 1-1 0 0,-1-1 1 0 0,1 1-1 0 0,-1-1 1 0 0,0 1-1 0 0,0 0 1 0 0,-1-1-1 0 0,1 1 1 0 0,-2 5-1 0 0,0 0 80 0 0,0 0 0 0 0,0 0 0 0 0,-1-1 0 0 0,0 0 0 0 0,0 1 0 0 0,-1-1 0 0 0,-6 9 0 0 0,7-12-76 0 0,-2 3 2 0 0,0-1 0 0 0,0 1 0 0 0,-1-1 0 0 0,1 0 0 0 0,-2 0 0 0 0,1-1 0 0 0,-1 0 0 0 0,0 0 0 0 0,0-1 0 0 0,-9 6 0 0 0,0-3-108 0 0,1-2 0 0 0,-2 1 1 0 0,1-2-1 0 0,-1 0 0 0 0,1-1 1 0 0,-1-1-1 0 0,0-1 1 0 0,-1 0-1 0 0,1-1 0 0 0,0-1 1 0 0,0 0-1 0 0,-1-1 1 0 0,-28-7-1 0 0,19 5-71 0 0,-1-2 0 0 0,1-1 0 0 0,0-2 0 0 0,0 0-1 0 0,0-2 1 0 0,2-1 0 0 0,-38-21 0 0 0,31 11-28 0 0,13 9-3 0 0,0-1 0 0 0,1 0 0 0 0,-31-30 0 0 0,45 38 104 0 0,0 1-1 0 0,0-1 0 0 0,0-1 0 0 0,1 1 1 0 0,-1-1-1 0 0,1 1 0 0 0,-3-9 0 0 0,5 11 36 0 0,0 1 1 0 0,1-1-1 0 0,-1 0 0 0 0,1 0 0 0 0,-1 0 1 0 0,1 1-1 0 0,0-1 0 0 0,0 0 0 0 0,0 0 1 0 0,0 0-1 0 0,1 0 0 0 0,-1 1 0 0 0,1-1 0 0 0,0 0 1 0 0,-1 0-1 0 0,1 1 0 0 0,3-6 0 0 0,-1 3 43 0 0,0-1-1 0 0,0 1 0 0 0,1 0 1 0 0,-1 0-1 0 0,1 0 0 0 0,0 1 1 0 0,1 0-1 0 0,-1-1 0 0 0,1 1 1 0 0,0 1-1 0 0,0-1 0 0 0,0 1 1 0 0,9-5-1 0 0,12-5 314 0 0,1 0-1 0 0,56-17 1 0 0,-18 14-17 0 0,0 4 0 0 0,1 2 0 0 0,0 3 0 0 0,73 2 0 0 0,-132 5-335 0 0,0 0-1 0 0,-1 1 0 0 0,1 0 1 0 0,0 0-1 0 0,-1 1 0 0 0,1 0 0 0 0,7 3 1 0 0,-13-5 6 0 0,1 1-1 0 0,0 0 1 0 0,-1-1 0 0 0,1 1 0 0 0,-1 0 0 0 0,0 0 0 0 0,1 0 0 0 0,-1 0-1 0 0,0 0 1 0 0,1 0 0 0 0,-1 0 0 0 0,0 1 0 0 0,0-1 0 0 0,0 0-1 0 0,0 1 1 0 0,0-1 0 0 0,0 0 0 0 0,-1 1 0 0 0,1-1 0 0 0,0 1 0 0 0,-1 0-1 0 0,1-1 1 0 0,-1 1 0 0 0,1-1 0 0 0,-1 1 0 0 0,0 0 0 0 0,0-1 0 0 0,0 1-1 0 0,0 0 1 0 0,0-1 0 0 0,0 1 0 0 0,0 0 0 0 0,-1 2 0 0 0,-2 4 37 0 0,-1 0 0 0 0,1-1 0 0 0,-2 1 0 0 0,1-1 0 0 0,-1 1 1 0 0,0-1-1 0 0,0-1 0 0 0,-1 1 0 0 0,0-1 0 0 0,0 0 0 0 0,-1 0 0 0 0,1-1 1 0 0,-13 8-1 0 0,0-1 8 0 0,0-1 1 0 0,-1-1-1 0 0,0 0 1 0 0,-24 6-1 0 0,8-4 7 0 0,-1-2 1 0 0,0-2-1 0 0,-1-1 0 0 0,1-2 0 0 0,-1-2 0 0 0,0-1 0 0 0,0-2 0 0 0,0-2 0 0 0,-49-8 0 0 0,81 9-19 0 0,0-1 0 0 0,0 1 0 0 0,0-1 0 0 0,1-1 0 0 0,-1 1 0 0 0,-5-4 0 0 0,9 5-27 0 0,0 0 1 0 0,0 0-1 0 0,1 0 1 0 0,-1 0-1 0 0,1-1 0 0 0,-1 1 1 0 0,1 0-1 0 0,-1-1 1 0 0,1 1-1 0 0,0-1 1 0 0,0 1-1 0 0,0-1 1 0 0,0 0-1 0 0,0 1 0 0 0,0-1 1 0 0,0 0-1 0 0,0 0 1 0 0,1 0-1 0 0,-1 0 1 0 0,1 0-1 0 0,-1-3 0 0 0,2 3-9 0 0,-1 0 0 0 0,1 1-1 0 0,-1-1 1 0 0,1 1-1 0 0,0-1 1 0 0,0 0 0 0 0,0 1-1 0 0,0 0 1 0 0,0-1-1 0 0,0 1 1 0 0,0 0-1 0 0,1-1 1 0 0,-1 1 0 0 0,0 0-1 0 0,1 0 1 0 0,2-2-1 0 0,32-19-87 0 0,-26 16 59 0 0,12-3-28 0 0,0 0 0 0 0,1 1 0 0 0,0 1 0 0 0,1 1 0 0 0,47-6 1 0 0,-52 9 17 0 0,3 0-4 0 0,306-42-1066 0 0,-301 42 943 0 0,-12 1 32 0 0,1 1 0 0 0,1 0 0 0 0,-1 1 0 0 0,0 0 0 0 0,0 1 0 0 0,20 5 0 0 0,-35-6 138 0 0,0 0 0 0 0,-1 0 0 0 0,1 1 0 0 0,0-1 0 0 0,0 0 0 0 0,0 1 0 0 0,-1-1 0 0 0,1 0 0 0 0,0 1 0 0 0,0-1 0 0 0,-1 1 0 0 0,1 0 0 0 0,0-1 0 0 0,-1 1 0 0 0,1-1 0 0 0,-1 1 0 0 0,1 0 0 0 0,-1-1 0 0 0,1 1 1 0 0,-1 0-1 0 0,1 0 0 0 0,-1-1 0 0 0,0 1 0 0 0,1 0 0 0 0,-1 0 0 0 0,1 1 0 0 0,-1 0 22 0 0,-1 0 1 0 0,1 0-1 0 0,0 0 1 0 0,0-1-1 0 0,-1 1 1 0 0,1 0-1 0 0,-1 0 1 0 0,1 0-1 0 0,-1-1 1 0 0,0 1-1 0 0,0 0 1 0 0,-1 1-1 0 0,-3 4 116 0 0,0 0 1 0 0,-1 0-1 0 0,1 0 1 0 0,-10 7-1 0 0,-5 3-29 0 0,0 0-1 0 0,-2-2 1 0 0,0 0 0 0 0,-1-1 0 0 0,0-1-1 0 0,-1-2 1 0 0,0 0 0 0 0,-1-1 0 0 0,-42 9-1 0 0,9-5-191 0 0,37-8 1 0 0,0-1 1 0 0,0-1-1 0 0,-43 2 0 0 0,47-6 18 0 0,12 1 44 0 0,0-1 0 0 0,-1 1-1 0 0,1-1 1 0 0,0 0 0 0 0,-1-1-1 0 0,1 0 1 0 0,0 1 0 0 0,0-2 0 0 0,0 1-1 0 0,-1-1 1 0 0,1 1 0 0 0,0-1 0 0 0,-7-5-1 0 0,11 7 19 0 0,1-1-1 0 0,-1 0 1 0 0,1 1-1 0 0,-1-1 0 0 0,1 0 1 0 0,0 0-1 0 0,-1 1 1 0 0,1-1-1 0 0,0 0 1 0 0,0 0-1 0 0,0 1 0 0 0,0-1 1 0 0,-1 0-1 0 0,1 0 1 0 0,0 1-1 0 0,0-1 1 0 0,0 0-1 0 0,1 0 0 0 0,-1 0 1 0 0,0 1-1 0 0,0-1 1 0 0,0 0-1 0 0,1 0 1 0 0,-1 1-1 0 0,0-1 0 0 0,0 0 1 0 0,1 1-1 0 0,-1-1 1 0 0,1 0-1 0 0,-1 1 0 0 0,1-1 1 0 0,-1 0-1 0 0,2 0 1 0 0,19-21 50 0 0,-19 20-52 0 0,8-4 8 0 0,0 0 0 0 0,0 0 0 0 0,0 1-1 0 0,1 0 1 0 0,0 1 0 0 0,0 0 0 0 0,19-3 0 0 0,-6 0 12 0 0,37-8 0 0 0,0 4-1 0 0,72-6 1 0 0,-49 7-56 0 0,4 10-126 0 0,-87-1 160 0 0,0 1 0 0 0,0 0 0 0 0,0 0 0 0 0,0 0 0 0 0,0 0 0 0 0,0 0 0 0 0,0 0 0 0 0,0 0 0 0 0,0 0 0 0 0,0 1 0 0 0,0-1 0 0 0,0 0 0 0 0,0 1 0 0 0,0-1 0 0 0,0 0 0 0 0,0 1 0 0 0,0-1 0 0 0,-1 1 0 0 0,1 0 0 0 0,0-1 0 0 0,0 1 0 0 0,1 1 0 0 0,-2-2 17 0 0,0 1-1 0 0,0 0 0 0 0,0 0 0 0 0,0-1 0 0 0,0 1 0 0 0,-1 0 0 0 0,1 0 0 0 0,0-1 0 0 0,0 1 0 0 0,0 0 0 0 0,-1 0 0 0 0,1-1 0 0 0,0 1 0 0 0,-1 0 0 0 0,1-1 0 0 0,0 1 0 0 0,-1 0 0 0 0,1-1 0 0 0,-1 1 0 0 0,1-1 0 0 0,-2 2 0 0 0,-35 28 476 0 0,27-25-457 0 0,-1 0 1 0 0,1 0 0 0 0,-1-1 0 0 0,0 0-1 0 0,-19 3 1 0 0,-18 7-131 0 0,18-4-179 0 0,-61 11 0 0 0,25-7-56 0 0,46-10 247 0 0,0-1-1 0 0,0-1 1 0 0,-37-1 0 0 0,53-1 117 0 0,4-1-14 0 0,0 1-1 0 0,0-1 1 0 0,0 0-1 0 0,0 0 1 0 0,0 1-1 0 0,0-1 1 0 0,0 0-1 0 0,0 0 1 0 0,1 1-1 0 0,-1-1 1 0 0,0 0 0 0 0,1 0-1 0 0,-1 1 1 0 0,1-1-1 0 0,-1 1 1 0 0,0-1-1 0 0,2-1 1 0 0,162-56 529 0 0,-43 18-522 0 0,-5 0-131 0 0,-105 36 31 0 0,1 0 0 0 0,-1 0-1 0 0,1 2 1 0 0,23-4 0 0 0,-34 6 72 0 0,-1 0-1 0 0,1 0 1 0 0,-1 0 0 0 0,1 0 0 0 0,-1 0 0 0 0,1 0 0 0 0,-1 0 0 0 0,1 0 0 0 0,-1 0 0 0 0,1 0 0 0 0,-1 0 0 0 0,1 1 0 0 0,-1-1-1 0 0,1 0 1 0 0,-1 0 0 0 0,1 1 0 0 0,-1-1 0 0 0,1 0 0 0 0,-1 1 0 0 0,0-1 0 0 0,1 0 0 0 0,-1 1 0 0 0,1-1 0 0 0,-1 0 0 0 0,0 1-1 0 0,0-1 1 0 0,1 1 0 0 0,-1-1 0 0 0,0 1 0 0 0,0-1 0 0 0,1 1 0 0 0,-1 0 0 0 0,-3 19 58 0 0,-17 15 259 0 0,11-24-180 0 0,7-7-102 0 0,0-1-1 0 0,-1 0 1 0 0,1-1 0 0 0,-1 1-1 0 0,0 0 1 0 0,0-1 0 0 0,0 0-1 0 0,0 1 1 0 0,-4 1 0 0 0,-46 31 230 0 0,5-13-16 0 0,-2-1 0 0 0,0-3-1 0 0,0-2 1 0 0,-72 13 0 0 0,120-28-222 0 0,0 0-1 0 0,0-1 0 0 0,0 1 1 0 0,-1-1-1 0 0,1 0 0 0 0,0 1 1 0 0,-1-1-1 0 0,1 0 0 0 0,0-1 1 0 0,-1 1-1 0 0,1 0 1 0 0,0 0-1 0 0,-4-2 0 0 0,6 2-20 0 0,0 0 1 0 0,0-1-1 0 0,0 1 0 0 0,-1 0 0 0 0,1 0 0 0 0,0-1 0 0 0,0 1 0 0 0,0 0 0 0 0,0 0 0 0 0,0-1 0 0 0,-1 1 1 0 0,1 0-1 0 0,0 0 0 0 0,0-1 0 0 0,0 1 0 0 0,0 0 0 0 0,0 0 0 0 0,0-1 0 0 0,0 1 0 0 0,0 0 1 0 0,0-1-1 0 0,0 1 0 0 0,0 0 0 0 0,0 0 0 0 0,1-1 0 0 0,-1 1 0 0 0,0 0 0 0 0,0 0 0 0 0,0-1 1 0 0,0 1-1 0 0,0 0 0 0 0,1-1 0 0 0,12-15-99 0 0,10-1-9 0 0,0 1 0 0 0,1 1 0 0 0,1 0 0 0 0,29-11 1 0 0,-17 7-15 0 0,26-16-131 0 0,-37 20 27 0 0,0 1 0 0 0,2 1 0 0 0,34-12 0 0 0,-61 24 224 0 0,-1 1-1 0 0,1 0 0 0 0,-1 0 1 0 0,1 0-1 0 0,-1-1 0 0 0,1 1 1 0 0,-1 0-1 0 0,1 0 0 0 0,-1 0 1 0 0,1 0-1 0 0,0 0 0 0 0,-1 0 1 0 0,1 0-1 0 0,-1 0 0 0 0,1 0 1 0 0,-1 0-1 0 0,1 1 0 0 0,-1-1 1 0 0,1 0-1 0 0,-1 0 0 0 0,1 0 1 0 0,-1 1-1 0 0,1-1 0 0 0,-1 0 0 0 0,1 0 1 0 0,-1 1-1 0 0,0-1 0 0 0,1 0 1 0 0,-1 1-1 0 0,1-1 0 0 0,-1 1 1 0 0,0-1-1 0 0,1 1 0 0 0,-1-1 1 0 0,0 0-1 0 0,0 1 0 0 0,1-1 1 0 0,-1 1-1 0 0,0-1 0 0 0,0 1 1 0 0,0 0-1 0 0,0-1 0 0 0,1 1 1 0 0,-1-1-1 0 0,0 1 0 0 0,0-1 1 0 0,0 1-1 0 0,0-1 0 0 0,0 1 1 0 0,0-1-1 0 0,-1 1 0 0 0,1-1 1 0 0,0 1-1 0 0,0 0 0 0 0,0-1 1 0 0,0 1-1 0 0,-1-1 0 0 0,1 0 1 0 0,0 1-1 0 0,0-1 0 0 0,-1 1 1 0 0,0 3 49 0 0,0-1 1 0 0,0 1 0 0 0,-1-1 0 0 0,1 0 0 0 0,-1 0 0 0 0,0 0 0 0 0,0 0 0 0 0,-4 6-1 0 0,-9 3 9 0 0,0-2-1 0 0,-1 1 0 0 0,0-2 0 0 0,0 0 0 0 0,-1 0 0 0 0,0-2 1 0 0,-35 10-1 0 0,39-11-123 0 0,-23 6-98 0 0,35-11 181 0 0,0-1-1 0 0,0 1 1 0 0,0-1-1 0 0,0 1 1 0 0,0-1-1 0 0,-1 0 1 0 0,1 0-1 0 0,0 0 0 0 0,0 1 1 0 0,0-1-1 0 0,0 0 1 0 0,-1-1-1 0 0,1 1 1 0 0,0 0-1 0 0,0 0 1 0 0,0 0-1 0 0,0-1 0 0 0,0 1 1 0 0,-2-1-1 0 0,3 0-14 0 0,0 0 0 0 0,0 0 0 0 0,1 0 0 0 0,-1 1 0 0 0,0-1 0 0 0,1 0 0 0 0,-1 0 0 0 0,1 1 0 0 0,-1-1 0 0 0,1 0 0 0 0,-1 1 0 0 0,1-1 0 0 0,-1 0 1 0 0,1 1-1 0 0,0-1 0 0 0,-1 1 0 0 0,1-1 0 0 0,1 0 0 0 0,45-29-304 0 0,45-18-1375 0 0,-86 43 1002 0 0,-9 3-203 0 0,-10 2 303 0 0,-18 7 496 0 0,1-2 0 0 0,-1-1-1 0 0,-48 1 1 0 0,8-1 103 0 0,8-3 141 0 0,-125-12 0 0 0,176 10-70 0 0,-1-1-1 0 0,1 0 1 0 0,-1-1-1 0 0,1 0 1 0 0,0-1-1 0 0,-20-10 1 0 0,26 11-32 0 0,1 0 0 0 0,0 0 1 0 0,-1-1-1 0 0,2 0 1 0 0,-1 0-1 0 0,0 0 0 0 0,1-1 1 0 0,0 1-1 0 0,0-1 0 0 0,0 0 1 0 0,0-1-1 0 0,1 1 0 0 0,0 0 1 0 0,0-1-1 0 0,-2-7 1 0 0,2 5-42 0 0,1 0 1 0 0,0-1-1 0 0,1 0 1 0 0,-1 1-1 0 0,2-1 1 0 0,-1 1-1 0 0,2-1 1 0 0,-1 0-1 0 0,1 1 1 0 0,2-12-1 0 0,4-11-231 0 0,17-44-1 0 0,-16 50 24 0 0,40-93-983 0 0,-24 64 470 0 0,-15 36 476 0 0,4-14-234 0 0,-5 13 164 0 0,-1-5-151 0 0,-7 23 367 0 0,-1 21-66 0 0,-7 16 206 0 0,2 0 0 0 0,-2 40-1 0 0,5-41-1 0 0,-9 224 940 0 0,6-42 558 0 0,1-99-1116 0 0,5-117-508 0 0,0-22-177 0 0,-1 0 81 0 0,-3-21-1 0 0,3 34 171 0 0,1 0-1 0 0,0 0 1 0 0,0-1 0 0 0,1 1-1 0 0,1-8 1 0 0,1-21-47 0 0,0-61-210 0 0,-1 45-113 0 0,-6-81 0 0 0,2 85 173 0 0,2 34 113 0 0,-1 0 0 0 0,-3-23 0 0 0,-7 2-5 0 0,10 36 81 0 0,1-1 0 0 0,0 1 0 0 0,0 0-1 0 0,0-1 1 0 0,-1 1 0 0 0,1 0 0 0 0,0-1 0 0 0,0 1 0 0 0,-1 0-1 0 0,1-1 1 0 0,0 1 0 0 0,0 0 0 0 0,-1-1 0 0 0,1 1 0 0 0,0 0-1 0 0,-1 0 1 0 0,1 0 0 0 0,-1-1 0 0 0,1 1 0 0 0,0 0 0 0 0,-1 0-1 0 0,1 0 1 0 0,0 0 0 0 0,-1 0 0 0 0,1 0 0 0 0,-1-1 0 0 0,1 1 0 0 0,-1 0-1 0 0,1 0 1 0 0,0 0 0 0 0,-1 0 0 0 0,1 1 0 0 0,-1-1 0 0 0,1 0-1 0 0,0 0 1 0 0,-1 0 0 0 0,1 0 0 0 0,-1 0 0 0 0,1 0 0 0 0,0 1-1 0 0,-1-1 1 0 0,1 0 0 0 0,0 0 0 0 0,-1 1 0 0 0,1-1 0 0 0,0 0-1 0 0,-1 0 1 0 0,1 1 0 0 0,-10 12-16 0 0,10-13 15 0 0,-43 89-176 0 0,34-65 148 0 0,1 1 0 0 0,1 0 0 0 0,1 1 0 0 0,1-1 0 0 0,-1 28 0 0 0,2 132 178 0 0,4-136-32 0 0,1-28-7 0 0,1-1 1 0 0,7 33-1 0 0,-3-28 21 0 0,-6-22-116 0 0,1-1-1 0 0,-1 0 1 0 0,1 0-1 0 0,0 0 1 0 0,0 0-1 0 0,0 0 0 0 0,0 0 1 0 0,0 0-1 0 0,1 0 1 0 0,-1 0-1 0 0,0 0 1 0 0,1-1-1 0 0,3 4 1 0 0,-5-5-15 0 0,1 1 0 0 0,0-1 0 0 0,-1 1 0 0 0,1-1 0 0 0,0 0 0 0 0,0 1 0 0 0,0-1 0 0 0,-1 0 0 0 0,1 1 0 0 0,0-1 0 0 0,0 0 0 0 0,0 0 0 0 0,0 0 0 0 0,0 0 0 0 0,-1 0 0 0 0,1 0 0 0 0,0 0 0 0 0,0 0 0 0 0,0 0 1 0 0,0 0-1 0 0,0 0 0 0 0,-1-1 0 0 0,1 1 0 0 0,0 0 0 0 0,0-1 0 0 0,0 1 0 0 0,-1 0 0 0 0,1-1 0 0 0,0 1 0 0 0,-1-1 0 0 0,1 1 0 0 0,0-1 0 0 0,-1 0 0 0 0,1 1 0 0 0,0-1 0 0 0,-1 0 0 0 0,1 1 0 0 0,-1-1 0 0 0,1-1 0 0 0,18-25-261 0 0,-2-1 0 0 0,-1 0-1 0 0,16-38 1 0 0,30-98-639 0 0,-33 83 619 0 0,54-194-32 0 0,-64 195 361 0 0,-4-1-1 0 0,5-97 1 0 0,-13-122 1118 0 0,-7 245 321 0 0,0 59-1375 0 0,0-1 0 0 0,0 1 0 0 0,1-1-1 0 0,-1 1 1 0 0,1-1 0 0 0,0 0-1 0 0,3 6 1 0 0,0 8 67 0 0,32 164 485 0 0,-11-62-500 0 0,30 166 160 0 0,-44-236-280 0 0,-6-30-15 0 0,-1 0 1 0 0,1 23-1 0 0,14 140 123 0 0,-9-70-28 0 0,-5-78-83 0 0,-5-33-48 0 0,6-32-412 0 0,-4-152-1156 0 0,-3-175-458 0 0,-22 55 1023 0 0,1-209 41 0 0,22 511 1146 0 0,11 39 775 0 0,-2-4-506 0 0,-2 1 0 0 0,5 47 0 0 0,-1 1 70 0 0,82 532 1796 0 0,-60-340-1881 0 0,-31-251-416 0 0,1 17 1 0 0,1-1 0 0 0,13 52 1 0 0,-16-92-217 0 0,-2-10 56 0 0,-4-30-32 0 0,-1-4 34 0 0,-10-65-124 0 0,-17-105-8 0 0,6 54 1 0 0,0 25-140 0 0,9 55 96 0 0,-4-19-273 0 0,-55-147 0 0 0,77 246 607 0 0,0 0 0 0 0,0 0 0 0 0,0 0 0 0 0,0 1-1 0 0,0-1 1 0 0,0 0 0 0 0,0 0 0 0 0,0 0 0 0 0,0 0-1 0 0,0 0 1 0 0,0 0 0 0 0,0 0 34 0 0,0 0-35 0 0,0 0 1 0 0,0 0 0 0 0,0 0 0 0 0,0 0 0 0 0,0 0-1 0 0,0 0 1 0 0,0 0 0 0 0,0 0 0 0 0,0 0 0 0 0,0 0-1 0 0,-1 0 1 0 0,1 0 0 0 0,0 0 0 0 0,0 0 0 0 0,0 0 0 0 0,0 0-1 0 0,0 0 1 0 0,0 0 0 0 0,0 0 0 0 0,0 0 0 0 0,0 13 222 0 0,3 18-21 0 0,13 54 216 0 0,27 82 1 0 0,3 13 156 0 0,-3-7 84 0 0,6 27 112 0 0,-45-181-726 0 0,1 0 0 0 0,0 0 1 0 0,1 0-1 0 0,18 34 0 0 0,-24-52-70 0 0,1 0 1 0 0,-1 0 0 0 0,1 1 0 0 0,-1-1 0 0 0,1 0-1 0 0,-1 0 1 0 0,1 0 0 0 0,0 0 0 0 0,-1-1-1 0 0,1 1 1 0 0,0 0 0 0 0,0 0 0 0 0,0 0-1 0 0,-1-1 1 0 0,1 1 0 0 0,0 0 0 0 0,0-1 0 0 0,0 1-1 0 0,0-1 1 0 0,1 1 0 0 0,-1-1 0 0 0,0 1-1 0 0,0-1 1 0 0,0 0 0 0 0,0 1 0 0 0,0-1-1 0 0,0 0 1 0 0,1 0 0 0 0,-1 0 0 0 0,0 0 0 0 0,0 0-1 0 0,0 0 1 0 0,0 0 0 0 0,1-1 0 0 0,-1 1-1 0 0,0 0 1 0 0,0-1 0 0 0,0 1 0 0 0,0-1-1 0 0,0 1 1 0 0,0-1 0 0 0,0 1 0 0 0,0-1-1 0 0,0 0 1 0 0,0 1 0 0 0,0-1 0 0 0,0 0 0 0 0,-1 0-1 0 0,2-1 1 0 0,1-1-60 0 0,0-1 0 0 0,0 0 1 0 0,0 1-1 0 0,0-1 0 0 0,-1-1 0 0 0,0 1 0 0 0,0 0 0 0 0,0-1 0 0 0,0 1 0 0 0,0-1 0 0 0,0-4 1 0 0,10-48-683 0 0,-7 35 422 0 0,-1 0 0 0 0,-1 0 1 0 0,1-26-1 0 0,-4 10-60 0 0,2 4 17 0 0,-3-1 1 0 0,-1 0-1 0 0,-12-65 1 0 0,-15-33-218 0 0,-9-16 61 0 0,10 33 333 0 0,13 73 480 0 0,15 90 836 0 0,48 362 1317 0 0,-32-230-2004 0 0,-9-78-184 0 0,-5-85-204 0 0,6 135 394 0 0,-7-147-416 0 0,-1-1 0 0 0,0 1 0 0 0,1-1 0 0 0,0 0 0 0 0,0 1 0 0 0,0-1 0 0 0,0 0 1 0 0,2 5-1 0 0,1-6 98 0 0,-7-18-106 0 0,-1-3-86 0 0,-3-38 0 0 0,-3-10-110 0 0,-2 11 7 0 0,-42-159-620 0 0,16 95 25 0 0,-87-182-1 0 0,117 285 745 0 0,1-1-1 0 0,-4-17 0 0 0,-2-4 105 0 0,46 115 744 0 0,17 45-614 0 0,-7-11-72 0 0,11 35-3 0 0,-9-7 47 0 0,-29-87-86 0 0,-10-32-27 0 0,0 0 0 0 0,5 35 0 0 0,5 21 240 0 0,-7-37-48 0 0,-8-21-87 0 0,-1-16-150 0 0,0 0 0 0 0,0 0-1 0 0,-1 0 1 0 0,1 1 0 0 0,0-1 0 0 0,1 0 0 0 0,-1 0 0 0 0,0 0 0 0 0,0 0 0 0 0,0 0 0 0 0,1 1 0 0 0,-1-1 0 0 0,0 0 0 0 0,1 0 0 0 0,-1 0 0 0 0,1 0 0 0 0,-1 0 0 0 0,2 1 0 0 0,-1-1 206 0 0,-2-32-476 0 0,-9-76-653 0 0,-1-2 114 0 0,-1 18 196 0 0,7 49 134 0 0,-17-72 0 0 0,-23-78-420 0 0,9 37 347 0 0,26 109 421 0 0,8 31 147 0 0,-2 0-1 0 0,1 1 0 0 0,-2-1 1 0 0,-9-22-1 0 0,13 35 223 0 0,0 3-95 0 0,0 0-148 0 0,0-1 1 0 0,0 1-1 0 0,1-1 1 0 0,-1 1-1 0 0,0 0 1 0 0,1-1-1 0 0,-1 1 1 0 0,0 0-1 0 0,1 0 1 0 0,-1-1-1 0 0,1 1 1 0 0,0 0-1 0 0,-1 0 0 0 0,1 0 1 0 0,-1 0-1 0 0,1 0 1 0 0,0 0-1 0 0,0 0 1 0 0,3 57 388 0 0,4-1 1 0 0,2 0-1 0 0,30 104 1 0 0,-3-13 177 0 0,-8-35-159 0 0,9 51 141 0 0,-3 25-125 0 0,-23-107-326 0 0,4-24-320 0 0,-4-78-62 0 0,-8-47-352 0 0,-1 39 182 0 0,-2-49-1 0 0,-42-239-1795 0 0,-47-73 211 0 0,34 150 1262 0 0,39 179 1026 0 0,17 83 369 0 0,1 0-1 0 0,6 25 0 0 0,24 100 45 0 0,1-1-46 0 0,51 246 763 0 0,-52-217-1007 0 0,-9-33-166 0 0,-10-70-159 0 0,-9-55-91 0 0,-1 0 0 0 0,3 36 0 0 0,0-16-395 0 0,-3-32-192 0 0,-7-25 303 0 0,-91-350-1159 0 0,3 84 735 0 0,36 122 154 0 0,-78-155 1 0 0,68 193 420 0 0,65 132 296 0 0,1-1 0 0 0,0 1 1 0 0,0-1-1 0 0,2 12 0 0 0,51 205 892 0 0,-15-47-277 0 0,-6-10-46 0 0,-13-60-201 0 0,13 124 647 0 0,-11-77-481 0 0,-19-134-620 0 0,-2-11-38 0 0,1-1-1 0 0,0 0 1 0 0,1 0-1 0 0,3 10 1 0 0,-4-8-371 0 0,3-19 52 0 0,-3 6 254 0 0,0 1 0 0 0,0-1 1 0 0,-1 0-1 0 0,1 1 0 0 0,-1-1 1 0 0,0 0-1 0 0,0 0 1 0 0,0 1-1 0 0,-2-7 0 0 0,1-7-117 0 0,-11-208-929 0 0,7 160 845 0 0,-28-165-289 0 0,12 96 388 0 0,-57-211 28 0 0,71 322 129 0 0,-8-41 41 0 0,14 57-28 0 0,-1 0 0 0 0,0 0 0 0 0,0 0 0 0 0,-5-10 0 0 0,5 12 21 0 0,0 0 0 0 0,0 0 1 0 0,0-1-1 0 0,1 1 1 0 0,0-1-1 0 0,0 1 0 0 0,-1-7 1 0 0,2 11 246 0 0,1 36-120 0 0,13 38 23 0 0,88 581 2581 0 0,-98-508-1835 0 0,-4-130-766 0 0,0-14-61 0 0,0-32-254 0 0,6-231-1731 0 0,-10 137 718 0 0,-5 1-1 0 0,-49-239 1 0 0,42 262 797 0 0,10 66 286 0 0,5 27 77 0 0,0-1 0 0 0,0 1 1 0 0,-1 0-1 0 0,0 0 0 0 0,-4-10 0 0 0,2 15 142 0 0,1 9-26 0 0,0 11 36 0 0,2-18-137 0 0,-6 61 350 0 0,2 0 0 0 0,6 105 0 0 0,0-64-86 0 0,-6 291 844 0 0,-7-178-58 0 0,8-183-798 0 0,-2 26 1135 0 0,-11-150-1157 0 0,12-72-775 0 0,-6-132-794 0 0,-2 65 98 0 0,3 103 585 0 0,3 53 274 0 0,-1-36-164 0 0,-1-44-193 0 0,1-1 215 0 0,8 154 537 0 0,0-1 0 0 0,0 1 1 0 0,0-1-1 0 0,-1 1 0 0 0,1-1 0 0 0,-1 1 0 0 0,0-1 1 0 0,-1-3-1 0 0,-4 4 386 0 0,0 16-130 0 0,-37 201 768 0 0,5-18 41 0 0,28-158-817 0 0,-24 80 767 0 0,8-41-206 0 0,19-64-485 0 0,12-20-133 0 0,10-24-340 0 0,-9 11-133 0 0,0 1-1 0 0,1-1 0 0 0,11-17 1 0 0,7-21-427 0 0,56-129-1871 0 0,34-34-451 0 0,-74 149 2244 0 0,-33 60 691 0 0,-7 10 70 0 0,0-1 0 0 0,1 1 0 0 0,-1-1-1 0 0,0 1 1 0 0,0-1 0 0 0,0 1 0 0 0,0-1 0 0 0,0 0 0 0 0,0 0-1 0 0,-1 1 1 0 0,1-1 0 0 0,0-3 664 0 0,-5 7-570 0 0,0 0 0 0 0,0 0 0 0 0,0 0 0 0 0,1 0 0 0 0,-1 0 0 0 0,1 1 0 0 0,0 0 0 0 0,-1 0 0 0 0,1 0 0 0 0,0 0 0 0 0,1 0 1 0 0,-1 0-1 0 0,-2 5 0 0 0,-3 1 63 0 0,-37 43 386 0 0,-74 111 1 0 0,-11 34 671 0 0,124-187-1090 0 0,2-4 0 0 0,0 1 1 0 0,-1-1-1 0 0,0-1 0 0 0,-9 10 1 0 0,13-14 169 0 0,3-7-302 0 0,0-1 0 0 0,0 1 0 0 0,1 0 0 0 0,0 0 1 0 0,0 0-1 0 0,7-10 0 0 0,10-19-233 0 0,-4 1-223 0 0,2 1 1 0 0,30-41-1 0 0,-38 59 273 0 0,16-19-406 0 0,1 1-1 0 0,2 1 0 0 0,49-42 0 0 0,-55 55 275 0 0,0 2-1 0 0,29-17 0 0 0,-46 31 293 0 0,0-1 0 0 0,0 2 0 0 0,0-1 0 0 0,1 1 1 0 0,-1 0-1 0 0,0 0 0 0 0,1 1 0 0 0,0-1 0 0 0,11 1 0 0 0,-15 1 65 0 0,-1 0 0 0 0,1 0 0 0 0,-1 0 0 0 0,0 0 0 0 0,1 1 0 0 0,-1-1 0 0 0,0 1 0 0 0,1-1 0 0 0,-1 1 0 0 0,0 0 0 0 0,0 0 0 0 0,1 0 0 0 0,-1 0 0 0 0,0 1 0 0 0,0-1 0 0 0,0 0 0 0 0,-1 1 0 0 0,1 0 0 0 0,0-1 0 0 0,0 1 0 0 0,-1 0 0 0 0,1 0 0 0 0,-1 0 0 0 0,0 0 0 0 0,1 0 0 0 0,-1 0 0 0 0,0 0 0 0 0,0 0 0 0 0,-1 1 0 0 0,2 2 0 0 0,-1-1 105 0 0,0 1 0 0 0,0 0-1 0 0,-1 0 1 0 0,0 0 0 0 0,0 0 0 0 0,0-1 0 0 0,0 1 0 0 0,-1 0 0 0 0,0 0 0 0 0,0 0-1 0 0,-2 5 1 0 0,-23 52 1193 0 0,4-14-548 0 0,11-25-485 0 0,-1 0 0 0 0,-1-1 1 0 0,-18 25-1 0 0,10-15-91 0 0,-22 32 110 0 0,-62 107 84 0 0,76-121-344 0 0,18-32-37 0 0,1-1-1 0 0,-10 26 1 0 0,24-45-66 0 0,-1 1 0 0 0,1-1 0 0 0,-1-1 0 0 0,0 1 0 0 0,1 0 0 0 0,-1-1-1 0 0,0 1 1 0 0,-1-1 0 0 0,6-6 0 0 0,30-50-681 0 0,-27 43 387 0 0,0-1 0 0 0,0 0 0 0 0,12-31 0 0 0,6-23-602 0 0,10-26-396 0 0,-29 64 893 0 0,3-5-424 0 0,11-59 1 0 0,-15 42 0 0 0,4-111 1 0 0,-12 147 847 0 0,0 13 112 0 0,-1 0 0 0 0,0 0 1 0 0,0 0-1 0 0,0 0 0 0 0,-1 0 0 0 0,0 0 0 0 0,0 0 0 0 0,-2-9 1 0 0,2 14 442 0 0,-2 1-431 0 0,1 1 0 0 0,0-1 0 0 0,0 1 0 0 0,0 0 0 0 0,0 0 0 0 0,0 0 0 0 0,0 0 0 0 0,0 0 0 0 0,0 0 0 0 0,0 0 0 0 0,0 1 0 0 0,1-1 0 0 0,-1 1 0 0 0,0-1 0 0 0,-2 4 0 0 0,-25 33 264 0 0,20-26-228 0 0,-66 96 416 0 0,-59 72 820 0 0,113-156-1076 0 0,0-2 0 0 0,-2-1 0 0 0,0 0-1 0 0,-30 19 1 0 0,40-31-154 0 0,0-2 0 0 0,0 0 0 0 0,-1 0 0 0 0,0-1-1 0 0,-24 6 1 0 0,33-11-120 0 0,1 1-1 0 0,-1-2 1 0 0,0 1-1 0 0,0 0 1 0 0,0-1 0 0 0,1 0-1 0 0,-1 0 1 0 0,0-1-1 0 0,0 1 1 0 0,0-1-1 0 0,1 0 1 0 0,-1 0-1 0 0,0-1 1 0 0,1 1 0 0 0,-1-1-1 0 0,1 0 1 0 0,-1 0-1 0 0,1-1 1 0 0,0 1-1 0 0,-7-6 1 0 0,9 4-53 0 0,0 1 1 0 0,-1-1-1 0 0,2 1 1 0 0,-1-1-1 0 0,0 0 0 0 0,1 0 1 0 0,0 0-1 0 0,0 0 0 0 0,0 0 1 0 0,0 0-1 0 0,0 0 1 0 0,1 0-1 0 0,0 0 0 0 0,0 0 1 0 0,1-8-1 0 0,-1 11 11 0 0,2-34-764 0 0,2-1 0 0 0,2 1 0 0 0,0 1 0 0 0,18-51 0 0 0,-12 45-247 0 0,-12 18 230 0 0,-4 17 212 0 0,-1 13 484 0 0,0 7 304 0 0,1 0 1 0 0,1 0-1 0 0,0 0 1 0 0,-1 28-1 0 0,4 68 822 0 0,1-50-530 0 0,0-20-218 0 0,0-20-51 0 0,-1 1 0 0 0,-1-1 1 0 0,-4 31-1 0 0,4-37-32 0 0,1-14-180 0 0,0 0-1 0 0,0 0 0 0 0,0 0 1 0 0,0 0-1 0 0,0 0 1 0 0,0 0-1 0 0,0 0 0 0 0,0 0 1 0 0,0 0-1 0 0,-1 0 1 0 0,1 0-1 0 0,0 0 0 0 0,-1 0 1 0 0,1 0-1 0 0,-1 0 1 0 0,1 0-1 0 0,-1-1 0 0 0,0 2 1 0 0,2-3 46 0 0,0 0 0 0 0,0 0 0 0 0,0 0 1 0 0,0 0-1 0 0,-1-1 0 0 0,1 1 0 0 0,0 0 1 0 0,-1 0-1 0 0,1-1 0 0 0,-1 1 0 0 0,1 0 1 0 0,-1-1-1 0 0,1 1 0 0 0,-1-1 0 0 0,0 1 0 0 0,0 0 1 0 0,0-2-1 0 0,12-61-664 0 0,15-24-660 0 0,-19 59 716 0 0,2 2 0 0 0,1-1 1 0 0,18-32-1 0 0,-21 45 353 0 0,8-18-199 0 0,-5 8 47 0 0,2 0 0 0 0,23-34-1 0 0,-35 58 341 0 0,0 0-1 0 0,-1-1 0 0 0,1 2 1 0 0,0-1-1 0 0,0 0 0 0 0,0 0 1 0 0,0 0-1 0 0,0 0 0 0 0,0 0 1 0 0,0 1-1 0 0,0-1 0 0 0,0 0 1 0 0,0 1-1 0 0,0-1 0 0 0,0 1 0 0 0,2-1 1 0 0,-2 1 9 0 0,-1 0 1 0 0,1 0-1 0 0,-1 0 1 0 0,1 0-1 0 0,-1 0 1 0 0,1 1-1 0 0,0-1 1 0 0,-1 0-1 0 0,1 0 1 0 0,-1 1-1 0 0,1-1 1 0 0,-1 0-1 0 0,1 0 1 0 0,-1 1-1 0 0,1-1 1 0 0,-1 1-1 0 0,1-1 1 0 0,-1 0-1 0 0,0 1 1 0 0,1-1-1 0 0,-1 1 1 0 0,0-1-1 0 0,1 1 1 0 0,-1 0-1 0 0,3 5 81 0 0,-1 0-1 0 0,0 0 0 0 0,0 0 1 0 0,0 0-1 0 0,0 11 0 0 0,1 11 345 0 0,-1 0-1 0 0,-4 43 0 0 0,0-12 230 0 0,-9 153 2386 0 0,11-209-3011 0 0,0 0 1 0 0,0 0 0 0 0,1 0 0 0 0,-1 0 0 0 0,1 0 0 0 0,-1 0 0 0 0,1 0 0 0 0,0 0 0 0 0,0 0 0 0 0,0-1 0 0 0,0 1-1 0 0,1 0 1 0 0,-1-1 0 0 0,1 1 0 0 0,3 3 0 0 0,-4-5-46 0 0,0 0-1 0 0,1 0 1 0 0,-1 0 0 0 0,1 0-1 0 0,-1 0 1 0 0,1-1-1 0 0,-1 1 1 0 0,1-1 0 0 0,-1 1-1 0 0,1-1 1 0 0,0 1 0 0 0,-1-1-1 0 0,1 0 1 0 0,-1 0-1 0 0,1 0 1 0 0,0 0 0 0 0,-1 0-1 0 0,1 0 1 0 0,0-1 0 0 0,-1 1-1 0 0,1 0 1 0 0,-1-1 0 0 0,1 1-1 0 0,0-1 1 0 0,-1 0-1 0 0,1 1 1 0 0,-1-1 0 0 0,0 0-1 0 0,1 0 1 0 0,0-1 0 0 0,20-10-342 0 0,-1-2 0 0 0,-1 0 0 0 0,0-1 0 0 0,-1-1 0 0 0,-1 0 0 0 0,17-20 0 0 0,12-17-659 0 0,-24 29 84 0 0,33-47-1 0 0,-29 33 233 0 0,-16 25 445 0 0,-2 0 0 0 0,0-1 1 0 0,0 1-1 0 0,-1-2 0 0 0,-1 1 0 0 0,0-1 0 0 0,-1 0 1 0 0,7-28-1 0 0,-10 30 142 0 0,4-18-23 0 0,-7 30 143 0 0,0 0 0 0 0,0 0 0 0 0,0 0 0 0 0,0 0 0 0 0,0 0 0 0 0,0 0 1 0 0,0 0-1 0 0,0 1 0 0 0,0-1 0 0 0,-1 0 0 0 0,1 0 0 0 0,0 0 0 0 0,-1 0 1 0 0,1 0-1 0 0,0 0 0 0 0,-1 1 0 0 0,1-1 0 0 0,-1 0 0 0 0,0 0 0 0 0,1 1 1 0 0,-1-1-1 0 0,1 0 0 0 0,-1 1 0 0 0,0-1 0 0 0,0 1 0 0 0,1-1 0 0 0,-2 0 1 0 0,-1 2 77 0 0,0 0 1 0 0,0 1 0 0 0,0-1 0 0 0,0 1 0 0 0,1-1-1 0 0,-1 1 1 0 0,1 0 0 0 0,-1 0 0 0 0,1 0 0 0 0,0 1-1 0 0,-1-1 1 0 0,1 1 0 0 0,-2 3 0 0 0,-10 16 442 0 0,1 1 0 0 0,2 1 0 0 0,0 0 0 0 0,1 1 0 0 0,-11 45 0 0 0,13-34 47 0 0,1 1 0 0 0,2 0-1 0 0,0 58 1 0 0,5-82-390 0 0,1 0 0 0 0,0 0 0 0 0,1 0 0 0 0,6 23 0 0 0,-8-33-170 0 0,1 0 0 0 0,0-1 0 0 0,0 1 0 0 0,0 0 0 0 0,0-1 0 0 0,0 1-1 0 0,1-1 1 0 0,-1 1 0 0 0,1-1 0 0 0,-1 1 0 0 0,1-1 0 0 0,0 0 0 0 0,0 0-1 0 0,0 0 1 0 0,0 0 0 0 0,0 0 0 0 0,1-1 0 0 0,-1 1 0 0 0,1 0 0 0 0,-1-1-1 0 0,1 0 1 0 0,-1 0 0 0 0,1 0 0 0 0,0 0 0 0 0,-1 0 0 0 0,1 0 0 0 0,0-1-1 0 0,3 1 1 0 0,-2-1-40 0 0,0 0-1 0 0,-1-1 1 0 0,1 0-1 0 0,0 1 1 0 0,-1-1-1 0 0,1-1 1 0 0,-1 1-1 0 0,1 0 1 0 0,-1-1-1 0 0,0 0 1 0 0,1 0 0 0 0,-1 0-1 0 0,0 0 1 0 0,0 0-1 0 0,-1-1 1 0 0,1 1-1 0 0,0-1 1 0 0,3-5-1 0 0,4-6-167 0 0,0 0-1 0 0,-1-1 1 0 0,6-15 0 0 0,7-10-311 0 0,-11 19 134 0 0,-1 1 0 0 0,13-35-1 0 0,-7 14-70 0 0,-8 20 264 0 0,-1 1-1 0 0,-1-1 0 0 0,-1-1 0 0 0,0 1 1 0 0,-2-1-1 0 0,2-43 0 0 0,-5 63 186 0 0,0 1-1 0 0,1-1 1 0 0,-1 1 0 0 0,0-1-1 0 0,0 1 1 0 0,0-1-1 0 0,-1 1 1 0 0,1-1 0 0 0,0 1-1 0 0,-1-1 1 0 0,1 1-1 0 0,-1-1 1 0 0,1 1-1 0 0,-1-1 1 0 0,1 1 0 0 0,-1 0-1 0 0,0-1 1 0 0,0 1-1 0 0,0 0 1 0 0,0 0 0 0 0,0-1-1 0 0,0 1 1 0 0,0 0-1 0 0,0 0 1 0 0,0 0 0 0 0,0 0-1 0 0,-1 1 1 0 0,1-1-1 0 0,0 0 1 0 0,-1 0 0 0 0,1 1-1 0 0,-1-1 1 0 0,1 1-1 0 0,-1-1 1 0 0,1 1 0 0 0,-1 0-1 0 0,1-1 1 0 0,-1 1-1 0 0,1 0 1 0 0,-1 0-1 0 0,1 0 1 0 0,-1 0 0 0 0,1 1-1 0 0,-1-1 1 0 0,1 0-1 0 0,-3 1 1 0 0,-3 1 52 0 0,1 0 1 0 0,-1 0-1 0 0,1 1 1 0 0,-1 0-1 0 0,1 0 0 0 0,0 0 1 0 0,0 1-1 0 0,0 0 1 0 0,-6 6-1 0 0,-16 13 120 0 0,19-17-126 0 0,0 2 1 0 0,1-1-1 0 0,0 1 1 0 0,-12 15-1 0 0,-31 51 247 0 0,4 2 0 0 0,3 2-1 0 0,4 2 1 0 0,3 2 0 0 0,-35 112 0 0 0,69-187-291 0 0,1 1 0 0 0,-1-1 0 0 0,1 1 0 0 0,1 0 0 0 0,0 0 0 0 0,0-1 0 0 0,0 1 0 0 0,1 0 0 0 0,0 0 0 0 0,1 0 0 0 0,1 10 1 0 0,-1-17-32 0 0,-1 0 0 0 0,1-1 0 0 0,-1 1 0 0 0,1-1 0 0 0,-1 1 0 0 0,1 0 0 0 0,-1-1 0 0 0,1 1 0 0 0,0-1 0 0 0,0 1 0 0 0,-1-1 0 0 0,1 0 0 0 0,0 1 0 0 0,0-1 0 0 0,-1 0 0 0 0,1 1 0 0 0,0-1 0 0 0,0 0 0 0 0,0 0 0 0 0,-1 0 0 0 0,1 0 0 0 0,0 1 0 0 0,0-1 0 0 0,0-1 0 0 0,0 1 0 0 0,-1 0 0 0 0,1 0 0 0 0,1 0 0 0 0,27-7-566 0 0,-26 6 480 0 0,23-8-630 0 0,-1-1 1 0 0,0-2 0 0 0,-1 0-1 0 0,0-2 1 0 0,30-22-1 0 0,102-92-4152 0 0,-152 125 4739 0 0,10-9-308 0 0,0-1-1 0 0,-1 0 1 0 0,0-1-1 0 0,-1 0 1 0 0,13-21-1 0 0,-25 35 477 0 0,0 0-1 0 0,0 0 0 0 0,0 0 1 0 0,0 0-1 0 0,0 0 1 0 0,0 0-1 0 0,0 0 0 0 0,0 0 1 0 0,0 0-1 0 0,0 0 0 0 0,-1 0 1 0 0,1 0-1 0 0,0 0 0 0 0,0 0 1 0 0,0 0-1 0 0,0 0 1 0 0,0-1 69 0 0,0 1-70 0 0,0 0 1 0 0,0 0-1 0 0,0 0 0 0 0,0 0 1 0 0,0 0-1 0 0,0 0 1 0 0,0 0-1 0 0,0 0 0 0 0,0 0 1 0 0,0 0-1 0 0,0 0 0 0 0,0 0 1 0 0,0 0-1 0 0,0-1 0 0 0,0 1 1 0 0,0 0-1 0 0,0 0 0 0 0,0 0 1 0 0,0 0-1 0 0,0 0 1 0 0,0 0-1 0 0,0 0 0 0 0,0 0 1 0 0,0 0-1 0 0,0 0 0 0 0,0 0 1 0 0,0 0-1 0 0,0 0 0 0 0,0-1 1 0 0,0 1-1 0 0,0 0 94 0 0,0 0-94 0 0,0 0 1 0 0,0 0-1 0 0,-9 6 914 0 0,-15 12 700 0 0,9-1-854 0 0,1 1 0 0 0,0 0 0 0 0,1 1 0 0 0,1 0 0 0 0,1 1 0 0 0,-13 30 0 0 0,5-1-173 0 0,2 1 0 0 0,2 0 0 0 0,-11 66 0 0 0,15-47-418 0 0,3 1 0 0 0,1 97 0 0 0,20 138-345 0 0,-12-292 127 0 0,0 3-34 0 0,0 1-1 0 0,0-1 0 0 0,2 0 0 0 0,0-1 0 0 0,1 1 1 0 0,0 0-1 0 0,9 17 0 0 0,-13-32 53 0 0,1 0 1 0 0,-1 1-1 0 0,1-1 1 0 0,-1 0-1 0 0,1 0 0 0 0,0 0 1 0 0,0 0-1 0 0,0 0 0 0 0,-1 0 1 0 0,1 0-1 0 0,0 0 1 0 0,0 0-1 0 0,0 0 0 0 0,1-1 1 0 0,-1 1-1 0 0,0 0 0 0 0,0-1 1 0 0,0 1-1 0 0,0-1 0 0 0,2 1 1 0 0,-2-1 0 0 0,0 0 1 0 0,0 0 0 0 0,0 0-1 0 0,0-1 1 0 0,-1 1-1 0 0,1 0 1 0 0,0-1 0 0 0,0 1-1 0 0,0-1 1 0 0,-1 1 0 0 0,1-1-1 0 0,0 1 1 0 0,0-1-1 0 0,-1 1 1 0 0,1-1 0 0 0,0 0-1 0 0,-1 1 1 0 0,1-1-1 0 0,-1 0 1 0 0,1 0 0 0 0,0-1-1 0 0,3-6-44 0 0,0-1 0 0 0,0 0 0 0 0,-1 0 0 0 0,3-11 0 0 0,-6 19 42 0 0,12-42-65 0 0,-3-1 0 0 0,-1 0 0 0 0,-2 0 0 0 0,-2 0 0 0 0,-2-1 0 0 0,-5-65 0 0 0,-4 55 11 0 0,-23-87-1 0 0,14 53-270 0 0,1 7-104 0 0,8 31 175 0 0,6 28 325 0 0,3 23 291 0 0,2 14-23 0 0,60 271 1757 0 0,-60-265-2011 0 0,43 304 669 0 0,-37-77-845 0 0,-10-247 104 0 0,0 22-405 0 0,-2-19-364 0 0,-2-14 194 0 0,0-14-136 0 0,2 1-1 0 0,0 0 1 0 0,3-36 0 0 0,0 35-32 0 0,-2 0 0 0 0,0-1 0 0 0,-6-35 0 0 0,-4 3-1051 0 0,8 36 680 0 0,-1 1 0 0 0,-11-36 0 0 0,-29-100-1873 0 0,12 57 2046 0 0,20 62 759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3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36 158 16 0 0,'0'-1'9'0'0,"0"1"1"0"0,0-1-1 0 0,0 0 0 0 0,0 1 1 0 0,0-1-1 0 0,0 0 0 0 0,-1 0 1 0 0,1 1-1 0 0,0-1 0 0 0,0 0 1 0 0,0 1-1 0 0,-1-1 0 0 0,1 0 1 0 0,0 1-1 0 0,-1-1 0 0 0,1 1 1 0 0,-1-1-1 0 0,1 1 0 0 0,-2-2 1 0 0,2 2 2 0 0,-1-1-1 0 0,1 1 1 0 0,-1-1 0 0 0,1 0-1 0 0,0 1 1 0 0,-1-1 0 0 0,1 0 0 0 0,-1 1-1 0 0,1-1 1 0 0,0 0 0 0 0,0 1 0 0 0,-1-1-1 0 0,1 0 1 0 0,0 0 0 0 0,0 1-1 0 0,0-1 1 0 0,0 0 0 0 0,0 0 0 0 0,0-1-1 0 0,0 2-6 0 0,-7-4 306 0 0,-9-2 5594 0 0,16 6-5847 0 0,0 0 1 0 0,0 0-1 0 0,1 0 467 0 0,-1 0-467 0 0,0 0 0 0 0,0 0 0 0 0,0 1 1 0 0,0-1-1 0 0,0 0 0 0 0,0 0 1 0 0,0 0-1 0 0,0 0 0 0 0,0 0 1 0 0,0 0-1 0 0,0 0 0 0 0,0 0 0 0 0,0 0 1 0 0,0 0-1 0 0,0 1 0 0 0,0-1 1 0 0,0 0-1 0 0,0 0 0 0 0,0 0 0 0 0,0 0 1 0 0,0 0-1 0 0,0 0 0 0 0,0 0 1 0 0,0 0-1 0 0,0 0 0 0 0,0 0 1 0 0,0 1-1 0 0,0-1 350 0 0,0 0-350 0 0,-1 0 1 0 0,1 0-1 0 0,0 0 0 0 0,0 0 0 0 0,0 0 1 0 0,0 0-1 0 0,0 0 0 0 0,0 0 1 0 0,0 0-1 0 0,0 0 0 0 0,0 0 1 0 0,0 1-1 0 0,0-1 0 0 0,-1 0 0 0 0,1 0 1 0 0,0 0-1 0 0,0 0 0 0 0,0 0 1 0 0,0 0-1 0 0,0 0 0 0 0,0-1 1 0 0,9 10 645 0 0,11 4-815 0 0,11 7 542 0 0,-27-16-334 0 0,1-1-1 0 0,-1 0 1 0 0,1 0-1 0 0,-1 0 1 0 0,1-1 0 0 0,10 4-1 0 0,-11-4 17 0 0,1 0 1 0 0,-1-1-1 0 0,1 0 0 0 0,0 0 1 0 0,-1-1-1 0 0,1 1 0 0 0,0-1 0 0 0,0 0 1 0 0,-1 0-1 0 0,1 0 0 0 0,0-1 1 0 0,5-1-1 0 0,3 0 198 0 0,0 0 1 0 0,0 1-1 0 0,0 0 1 0 0,18 1-1 0 0,-12 1-98 0 0,-16-1-182 0 0,0 0-1 0 0,0 1 1 0 0,0-1 0 0 0,-1 1-1 0 0,1 0 1 0 0,0 0 0 0 0,5 2-1 0 0,15 4 182 0 0,32 3 307 0 0,-51-10-496 0 0,-3 0-21 0 0,-1 0-1 0 0,0 0 1 0 0,1-1-1 0 0,-1 1 1 0 0,0 0-1 0 0,1 0 0 0 0,-1 0 1 0 0,0 0-1 0 0,1 0 1 0 0,-1 0-1 0 0,0 0 1 0 0,1 0-1 0 0,-1 0 1 0 0,0 0-1 0 0,1 0 0 0 0,-1 0 1 0 0,0 0-1 0 0,1 0 1 0 0,-1 0-1 0 0,0 1 1 0 0,1-1-1 0 0,-1 0 0 0 0,0 0 1 0 0,1 0-1 0 0,-1 0 1 0 0,0 1-1 0 0,0-1 1 0 0,1 0-1 0 0,-1 0 1 0 0,0 1-1 0 0,0-1 0 0 0,1 0 1 0 0,-1 0-1 0 0,0 1 1 0 0,0-1-1 0 0,0 0 1 0 0,1 1-1 0 0,-1-1 1 0 0,33 6 60 0 0,-12 4 15 0 0,-5-3 17 0 0,-15-6-82 0 0,0 0 0 0 0,0-1 1 0 0,0 1-1 0 0,0 0 0 0 0,0-1 1 0 0,0 1-1 0 0,0-1 0 0 0,0 1 0 0 0,0-1 1 0 0,0 1-1 0 0,0-1 0 0 0,1 0 1 0 0,1 1-1 0 0,-2-1 33 0 0,38 10 647 0 0,-15-13-436 0 0,-21 2-244 0 0,1 0 1 0 0,0 1-1 0 0,1-1 0 0 0,-1 1 0 0 0,0 0 0 0 0,0 0 0 0 0,0 0 0 0 0,0 1 0 0 0,0 0 0 0 0,0-1 1 0 0,4 3-1 0 0,-1-3 53 0 0,-1 1 1 0 0,1-1 0 0 0,0 0 0 0 0,-1-1-1 0 0,1 1 1 0 0,0-1 0 0 0,-1-1 0 0 0,1 1-1 0 0,10-5 1 0 0,-7 1 75 0 0,-3 2-116 0 0,-1 0 1 0 0,0 0-1 0 0,0 0 0 0 0,1 1 0 0 0,0 0 0 0 0,9-1 0 0 0,3-4-87 0 0,11-5 12 0 0,-24 11 64 0 0,-1-1 1 0 0,0 0-1 0 0,1 0 0 0 0,-1-1 1 0 0,0 1-1 0 0,-1-1 1 0 0,10-6-1 0 0,41-26 23 0 0,-55 34-43 0 0,19-4-71 0 0,-11 1 97 0 0,0 0 1 0 0,0 0-1 0 0,0 0 0 0 0,12-10 0 0 0,6-9-60 0 0,-24 22 30 0 0,31-9-49 0 0,-22 5 90 0 0,0-1-1 0 0,-1 0 1 0 0,0 0 0 0 0,0-1-1 0 0,14-13 1 0 0,-2-3 53 0 0,-21 23-90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2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8 0 0,'0'0'1347'0'0,"18"-15"212"0"0,2-13-2180 0 0,-19 27 356 0 0,-1-4-1643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5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8 0 0,'-1'1'335'0'0,"-1"0"-1"0"0,1 0 1 0 0,0 0 0 0 0,0 0 0 0 0,-1 1-1 0 0,1-1 1 0 0,0 1 0 0 0,0-1-1 0 0,0 0 1 0 0,0 1 0 0 0,1 0 0 0 0,-1-1-1 0 0,0 1 1 0 0,1 0 0 0 0,-1-1-1 0 0,1 1 1 0 0,0 0 0 0 0,-1-1 0 0 0,1 1-1 0 0,0 0 1 0 0,0 0 0 0 0,0-1-1 0 0,0 1 1 0 0,1 2 0 0 0,-1 4-613 0 0,11 27 2536 0 0,-3 8-1026 0 0,0-2-753 0 0,9 48 91 0 0,-9-36-261 0 0,0 2-16 0 0,3 14 111 0 0,-3 9 101 0 0,-4-56-308 0 0,1 36 1 0 0,3 10-24 0 0,-5-49-145 0 0,12 90 56 0 0,-8-74 305 0 0,-2 1-1 0 0,0 45 1 0 0,6 38-119 0 0,0-30-353 0 0,6 19 102 0 0,-12-50 39 0 0,6 27-74 0 0,0-11-21 0 0,-5-1 90 0 0,5 7 157 0 0,0 2-144 0 0,-6-27-110 0 0,6 44 59 0 0,-5-17-56 0 0,5-6-54 0 0,-9-65 30 0 0,-2-9-47 0 0,1-1 1 0 0,-1 1-1 0 0,0-1 0 0 0,1 0 1 0 0,-1 1-1 0 0,0-1 0 0 0,0 1 1 0 0,0-1-1 0 0,0 1 0 0 0,0-1 1 0 0,0 1-1 0 0,-1-1 0 0 0,1 1 1 0 0,0-1-1 0 0,-1 1 0 0 0,0 1 1 0 0,-4 10-677 0 0,1-1 0 0 0,0 1 1 0 0,1 0-1 0 0,0 0 1 0 0,1 0-1 0 0,0 0 1 0 0,1 0-1 0 0,2 23 0 0 0,0-24 969 0 0,-1-3-4307 0 0,-6-22 1558 0 0,-1-11 1898 0 0,2 15 537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2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94 36 0 0,'-4'6'8125'0'0,"24"21"-4770"0"0,-19-26-3273 0 0,15 8 625 0 0,13-3 183 0 0,12-1-515 0 0,-7 5-258 0 0,-33-10-75 0 0,11 1 148 0 0,-5 0 60 0 0,-1 0 1 0 0,0 0 0 0 0,0 0 0 0 0,0-1 0 0 0,12 0 0 0 0,-9 0-50 0 0,-8 0-108 0 0,37 0 190 0 0,-5 5-322 0 0,8 5 108 0 0,12-10 502 0 0,-35 4-596 0 0,33 1 472 0 0,-37-10-154 0 0,44 1-234 0 0,-49 8-44 0 0,32-8 266 0 0,-40 4-271 0 0,0 0-4 0 0,3 0-2 0 0,1 0 4 0 0,-3 0-2 0 0,2 0 1 0 0,1 0-1 0 0,4 0 14 0 0,-7 0-12 0 0,0 0 1 0 0,0 0-1 0 0,0 1 0 0 0,0-1 0 0 0,0-1 0 0 0,0 1 0 0 0,0 0 1 0 0,0 0-1 0 0,0-1 0 0 0,0 1 0 0 0,0-1 0 0 0,0 0 0 0 0,1-1 1 0 0,2 1-5 0 0,-1 0 0 0 0,0 0 1 0 0,0 0-1 0 0,0 0 0 0 0,1 0 1 0 0,-1 1-1 0 0,0 0 0 0 0,7 0 1 0 0,-4 0-42 0 0,-6-1 33 0 0,0 0 0 0 0,1 0 1 0 0,-1 1-1 0 0,1-1 1 0 0,-1 1-1 0 0,1-1 0 0 0,-1 1 1 0 0,1-1-1 0 0,0 1 0 0 0,-1 0 1 0 0,1 0-1 0 0,-1 0 1 0 0,1-1-1 0 0,0 2 0 0 0,-1-1 1 0 0,1 0-1 0 0,3 1 1 0 0,33 0 22 0 0,-37-1-7 0 0,3 0 0 0 0,-2 0-7 0 0,1 0 0 0 0,0 0 0 0 0,-1 0 1 0 0,1 0-1 0 0,0-1 0 0 0,-1 1 0 0 0,1-1 0 0 0,0 0 1 0 0,-1 1-1 0 0,5-3 0 0 0,-1-1-9 0 0,-4 3-3 0 0,0 0 0 0 0,0 1 0 0 0,0-1 0 0 0,0 0 0 0 0,0 1 1 0 0,0-1-1 0 0,0 1 0 0 0,0-1 0 0 0,0 1 0 0 0,0 0 1 0 0,0 0-1 0 0,0 0 0 0 0,1 0 0 0 0,1 1 0 0 0,35-11-139 0 0,-39 10 133 0 0,33-10-276 0 0,-33 10 282 0 0,1 0 2 0 0,3 0 8 0 0,-3 0-8 0 0,1-1 1 0 0,5-2 2 0 0,-5 2-7 0 0,49-8-368 0 0,-32-1 265 0 0,-17 9 111 0 0,0 0 0 0 0,0 0 0 0 0,0 0 0 0 0,0 0 0 0 0,-1 0 0 0 0,1 0 0 0 0,0 0 0 0 0,-1 0 0 0 0,1-1 0 0 0,-1 1 0 0 0,0-1 0 0 0,1 1 0 0 0,1-3 0 0 0,-2 3-5 0 0,0-1-1 0 0,0 1 1 0 0,0-1 0 0 0,0 1 0 0 0,1 0 0 0 0,-1 0 0 0 0,0 0-1 0 0,1 0 1 0 0,-1 0 0 0 0,1 0 0 0 0,-1 0 0 0 0,3-1 0 0 0,6-6-37 0 0,-9 7 24 0 0,0 0 0 0 0,0 0 0 0 0,0 0 0 0 0,0 1 0 0 0,0-1 0 0 0,0 0 0 0 0,0 0 0 0 0,0 0 0 0 0,0 1 0 0 0,0-1 1 0 0,0 0-1 0 0,0 1 0 0 0,1-1 0 0 0,1 1 0 0 0,-2 0-13 0 0,22-11 694 0 0,-20 7 55 0 0,-3 3-1851 0 0,0 0 850 0 0,0 1 1 0 0,0 0-1 0 0,0-1 1 0 0,0 1-1 0 0,0 0 1 0 0,0-1-1 0 0,0 1 1 0 0,0 0 0 0 0,0-1-1 0 0,0 1 1 0 0,-28-21-12810 0 0,21 17 12865 0 0,5-1 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29 313 12 0 0,'1'3'10931'0'0,"-1"-2"-11408"0"0,-1 0 489 0 0,0-1-108 0 0,0 0 123 0 0,0 0 1 0 0,0 0 0 0 0,0 0 0 0 0,0 0 0 0 0,1-1 0 0 0,-1 1 0 0 0,0 0 0 0 0,0 0 0 0 0,0-1 0 0 0,0 1 0 0 0,1-1 0 0 0,-1 1 0 0 0,0-1 0 0 0,0 1 0 0 0,1-1-1 0 0,-1 1 1 0 0,-1-2 0 0 0,2-10 13 0 0,-11-19 1170 0 0,11 30-1182 0 0,0 1 0 0 0,0-1-1 0 0,0 1 1 0 0,0-1-1 0 0,0 1 1 0 0,0-1-1 0 0,0 0 1 0 0,0 1-1 0 0,0-1 1 0 0,0 1-1 0 0,0-1 1 0 0,1 1-1 0 0,-1-1 1 0 0,0 1 0 0 0,0-1-1 0 0,0 1 1 0 0,1-1-1 0 0,-1 1 1 0 0,0-1-1 0 0,1 1 1 0 0,-1-1-1 0 0,0 1 1 0 0,1-1-1 0 0,-1 1 1 0 0,1 0 0 0 0,-1-1-1 0 0,1 0 1 0 0,4-2 43 0 0,1-3-104 0 0,-5 4 30 0 0,-1 1 1 0 0,1 0 0 0 0,0 0 0 0 0,0 0-1 0 0,1 0 1 0 0,-1 0 0 0 0,0 0-1 0 0,0 0 1 0 0,0 1 0 0 0,1-1-1 0 0,-1 0 1 0 0,0 0 0 0 0,1 1-1 0 0,-1-1 1 0 0,3 0 0 0 0,15-13 111 0 0,24-22 303 0 0,-38 33-318 0 0,0-1 0 0 0,0 1 0 0 0,0 1 0 0 0,1-1 0 0 0,-1 1 0 0 0,11-4 0 0 0,13-5 274 0 0,-10 1-114 0 0,-15 7-190 0 0,0 1 1 0 0,-1-1-1 0 0,1 1 1 0 0,1 1-1 0 0,-1-1 1 0 0,0 0-1 0 0,0 1 1 0 0,1 0 0 0 0,4-1-1 0 0,-7 2 0 0 0,0-1-1 0 0,0 1 1 0 0,0-1-1 0 0,0 0 1 0 0,0 0-1 0 0,0 1 1 0 0,0-1-1 0 0,0-1 1 0 0,0 1-1 0 0,-1 0 1 0 0,3-2-1 0 0,-2 1-29 0 0,-1 1 1 0 0,1 0-1 0 0,0 0 0 0 0,0 0 0 0 0,0-1 0 0 0,0 2 0 0 0,-1-1 1 0 0,1 0-1 0 0,0 0 0 0 0,0 1 0 0 0,3-1 0 0 0,38-14 429 0 0,-9 5-338 0 0,30-5 118 0 0,-13 5 423 0 0,-50 10-624 0 0,36-10 198 0 0,45 6 21 0 0,-78 3-211 0 0,1 1 1 0 0,-1-1-1 0 0,1 0 1 0 0,-1 0-1 0 0,1 0 0 0 0,-1 0 1 0 0,7-4-1 0 0,-7 3-11 0 0,-1 1-1 0 0,1 0 0 0 0,0-1 1 0 0,-1 1-1 0 0,1 0 1 0 0,0 1-1 0 0,5-1 1 0 0,-7 0-33 0 0,0 0-11 0 0,-1 0-1 0 0,1 0 1 0 0,0 1 0 0 0,-1-1-1 0 0,1 0 1 0 0,0 1 0 0 0,0-1-1 0 0,-1 1 1 0 0,1 0-1 0 0,0-1 1 0 0,0 1 0 0 0,0 0-1 0 0,-1 0 1 0 0,1 0 0 0 0,0 0-1 0 0,0 1 1 0 0,0-1 0 0 0,1 1-1 0 0,6 0-48 0 0,9-2 32 0 0,-6 3-27 0 0,-3 1 44 0 0,-6-2 8 0 0,0 0 0 0 0,1 0 0 0 0,-1-1 0 0 0,1 1 1 0 0,-1-1-1 0 0,1 0 0 0 0,-1 0 0 0 0,1 0 0 0 0,-1 0 0 0 0,5-1 0 0 0,15-1 17 0 0,-17 2-19 0 0,2 0 18 0 0,0 0 0 0 0,0 1 0 0 0,0 0 1 0 0,10 2-1 0 0,14 2 69 0 0,-25-5-73 0 0,-1 1 0 0 0,0 0-1 0 0,1 0 1 0 0,-1 1-1 0 0,11 3 1 0 0,16 8-66 0 0,-29-12 62 0 0,-1-1-7 0 0,0 1-6 0 0,14 9 33 0 0,-12-7-29 0 0,-4-2 1 0 0,1-1-8 0 0,5 1 3 0 0,-4 3 2 0 0,0 0 3 0 0,-3-4-4 0 0,0 0 0 0 0,1 0 0 0 0,-1 0 0 0 0,0 0 0 0 0,0 0 0 0 0,0 0 0 0 0,0 0 0 0 0,0 0-1 0 0,0 0 1 0 0,0-1 0 0 0,0 1 0 0 0,0 0 0 0 0,0 0 0 0 0,0 0 0 0 0,1 0 0 0 0,-1 0 0 0 0,0 0 0 0 0,0 0 0 0 0,0 0 0 0 0,0 0 0 0 0,0 0 0 0 0,0 0 0 0 0,0 0-1 0 0,0 0 1 0 0,1 0 0 0 0,-1 0 0 0 0,0 0 0 0 0,0 0 0 0 0,0 0 0 0 0,0 1 0 0 0,0-1 0 0 0,0 0 0 0 0,0 0 0 0 0,0 0 0 0 0,0 0 0 0 0,0 0 0 0 0,0 0-1 0 0,1 0 1 0 0,-1 0 0 0 0,0 0 0 0 0,0 0 0 0 0,0 0 0 0 0,0 0 0 0 0,0 0 0 0 0,0 0 0 0 0,0 0 0 0 0,0 0 0 0 0,0 0 0 0 0,-1 0 0 0 0,1 0 0 0 0,0 0-1 0 0,0 0 1 0 0,0 0 0 0 0,0 0 0 0 0,0 0 0 0 0,0 0 0 0 0,0-1 0 0 0,0 1 0 0 0,0 0 0 0 0,0 0 0 0 0,0 0 0 0 0,0 0 0 0 0,0 0 0 0 0,0 0 0 0 0,0 0-1 0 0,0 0 1 0 0,0 0 0 0 0,0 0 0 0 0,0 0 0 0 0,0 0 0 0 0,0-1 0 0 0,0 1 0 0 0,0 0 0 0 0,0 0 0 0 0,0 0 0 0 0,0 0 0 0 0,0 0 0 0 0,1 0 0 0 0,-1 0-1 0 0,0 0 1 0 0,0 0 0 0 0,0 0 0 0 0,0 0 0 0 0,0 0 0 0 0,0 0 0 0 0,0 0 0 0 0,0 0 0 0 0,0 0 0 0 0,0-1 0 0 0,0 1 0 0 0,0 0 0 0 0,0 0-1 0 0,0 0 1 0 0,1 0 0 0 0,-1 0 0 0 0,0 0 0 0 0,0 0 0 0 0,0 0 0 0 0,0 0 0 0 0,0 0 0 0 0,0 0 0 0 0,0 0 0 0 0,0 0 0 0 0,0 0 0 0 0,0 0 0 0 0,0 0-1 0 0,1 0 1 0 0,-1 0 0 0 0,0 1 0 0 0,0-1 0 0 0,0 0 0 0 0,0 0 0 0 0,23 18-3 0 0,-13-8 21 0 0,-9-6-16 0 0,-1-4 15 0 0,6 21 190 0 0,-1 7-206 0 0,-5-27-12 0 0,1 9-65 0 0,2-6 74 0 0,-2 1-5 0 0,-1-5-4 0 0,0 1 3 0 0,0 2 3 0 0,0-2 5 0 0,0 0 3 0 0,0 2-6 0 0,0 22 36 0 0,0-24-21 0 0,0 0-1 0 0,0 2-3 0 0,0-1-3 0 0,0 1 3 0 0,0 21 49 0 0,0-23-53 0 0,0 0-8 0 0,0 3 3 0 0,-11 25-979 0 0,7-18-1439 0 0,4-11 1875 0 0,0 1 0 0 0,-1 0 0 0 0,1-1 0 0 0,-1 1 0 0 0,-6 4-5438 0 0,7-4 5438 0 0,-2-1 0 0 0,-14 10-4498 0 0,4-5 3628 0 0,11-5 1273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72 134 16 0 0,'0'0'59'0'0,"-7"-4"5221"0"0,-7-6-4523 0 0,13 10-688 0 0,-16-34 805 0 0,17 33-852 0 0,-16-28-3424 0 0,16 6 1250 0 0,0 7 7116 0 0,0 15-4828 0 0,-11-13 331 0 0,11 13-390 0 0,-6 1 1542 0 0,6 0-1643 0 0,5 34 481 0 0,-4-31-393 0 0,0 0 1 0 0,-1 1-1 0 0,1-1 1 0 0,-1 0-1 0 0,0 0 1 0 0,0 1-1 0 0,0-1 1 0 0,0 0-1 0 0,-1 4 1 0 0,0 2 131 0 0,6 90 764 0 0,1-21-453 0 0,5-5-185 0 0,-6-18-193 0 0,6 15-78 0 0,-5-7 38 0 0,-6 56 257 0 0,11-11-272 0 0,-6-34 48 0 0,1-5 332 0 0,-6-58-317 0 0,1 0-1 0 0,1 0 1 0 0,5 20 0 0 0,-4-22-90 0 0,-1 0 1 0 0,0 0-1 0 0,1 15 0 0 0,3 18-7 0 0,1 17-7 0 0,-8-47 35 0 0,1-1 0 0 0,1 0 0 0 0,0 1-1 0 0,1-1 1 0 0,5 22 0 0 0,-1 21 383 0 0,0 19 72 0 0,-1-4-243 0 0,6 10-73 0 0,-5-29 47 0 0,5 32 159 0 0,0 32-172 0 0,-6-40-52 0 0,-1-53-162 0 0,3 22-18 0 0,4 25 67 0 0,-13-50-74 0 0,2-16-2 0 0,0 0 0 0 0,-1 0 0 0 0,1 0 0 0 0,0 0 0 0 0,0 0 0 0 0,0 0 0 0 0,0 0 0 0 0,1 0 0 0 0,-1 0 0 0 0,1 0 0 0 0,-1 0 0 0 0,1 0 0 0 0,-1 0 0 0 0,1 0 0 0 0,0 0 0 0 0,2 3 0 0 0,-3-4 3 0 0,1 0 0 0 0,-1 0 0 0 0,0 1 0 0 0,1-1 0 0 0,-1 0 0 0 0,0 0 1 0 0,0 1-1 0 0,0-1 0 0 0,0 0 0 0 0,0 1 0 0 0,0-1 0 0 0,0 0 0 0 0,0 2 1 0 0,-1-2-2 0 0,1 0 1 0 0,0 0 0 0 0,0 0-1 0 0,0-1 1 0 0,0 1 0 0 0,-1 0-1 0 0,1 0 1 0 0,1 0 0 0 0,-1 0-1 0 0,0-1 1 0 0,0 1 0 0 0,0 0-1 0 0,0 0 1 0 0,1 0 0 0 0,-1-1-1 0 0,0 1 1 0 0,0 0 0 0 0,1 0-1 0 0,-1-1 1 0 0,1 1 0 0 0,0 1-1 0 0,0 0 23 0 0,0 0 0 0 0,0 1-1 0 0,0-1 1 0 0,0 0 0 0 0,-1 1-1 0 0,1-1 1 0 0,-1 0 0 0 0,1 1-1 0 0,-1-1 1 0 0,0 0 0 0 0,0 5-1 0 0,5 34-46 0 0,-5-39 26 0 0,6 18 712 0 0,-6-16-719 0 0,0-4 6 0 0,1 3 26 0 0,-1-2-11 0 0,1 1 0 0 0,0-1 0 0 0,-1 0-1 0 0,1 0 1 0 0,-1 1 0 0 0,0-1 0 0 0,1 0 0 0 0,-1 1 0 0 0,0-1-1 0 0,0 0 1 0 0,0 1 0 0 0,1-1 0 0 0,-2 1 0 0 0,1 1-1 0 0,46 12 119 0 0,-43-15-134 0 0,0 1-1 0 0,1-1 0 0 0,-1 1 0 0 0,0 0 0 0 0,0 0 0 0 0,0 0 1 0 0,6 3-1 0 0,-4-2-3 0 0,10 3 6 0 0,3 8 13 0 0,-18-13 7 0 0,29 20 514 0 0,-4-6-439 0 0,-24-13-87 0 0,43 9 484 0 0,-32-7-423 0 0,19 4-84 0 0,-30-7 2 0 0,21 0-10 0 0,-16 0 25 0 0,49 0-16 0 0,-49 1 2 0 0,0 1-7 0 0,26-1 7 0 0,11 4 207 0 0,-14 0 274 0 0,8-5-358 0 0,17 5-194 0 0,-25 0 89 0 0,70-5 213 0 0,-56 0-108 0 0,-35 2-105 0 0,17 1-28 0 0,-21-3 15 0 0,-1 0 0 0 0,1 0 0 0 0,-1 0 0 0 0,1 0 0 0 0,-1 1 0 0 0,1 0 0 0 0,-1-1 0 0 0,1 1 0 0 0,-1 0 0 0 0,0 1 0 0 0,0-1 0 0 0,5 3 0 0 0,7 4 10 0 0,2-3 15 0 0,-15-4-19 0 0,1 1 26 0 0,1-1 1 0 0,-1 0-1 0 0,1 1 0 0 0,-1-1 1 0 0,1 0-1 0 0,-1-1 0 0 0,5 2 1 0 0,-7-2-4 0 0,48-10 34 0 0,-41 8-72 0 0,11-1-7 0 0,26-7 28 0 0,-44 10-4 0 0,1 0 0 0 0,-1 0 0 0 0,1 0 1 0 0,-1-1-1 0 0,1 1 0 0 0,-1 0 1 0 0,1-1-1 0 0,-1 1 0 0 0,0-1 0 0 0,1 1 1 0 0,-1-1-1 0 0,3-1 0 0 0,7-2 40 0 0,-10 3-38 0 0,3-1-3 0 0,-1 0 0 0 0,1 0 0 0 0,-1 0 0 0 0,1 0 1 0 0,0 1-1 0 0,7-3 0 0 0,43-25-71 0 0,-45 25-18 0 0,-1 1 0 0 0,0-2 0 0 0,-1 1 0 0 0,1-1 1 0 0,-1 0-1 0 0,0-1 0 0 0,0 1 0 0 0,-1-1 0 0 0,1-1 0 0 0,-1 1 0 0 0,7-11 0 0 0,-2-6-813 0 0,-9 17-721 0 0,0 0-1 0 0,0 0 1 0 0,0 0 0 0 0,-1-1-1 0 0,0 1 1 0 0,0-1 0 0 0,0-9-1 0 0,0-11-2002 0 0,-1 16 3008 0 0,1 0 0 0 0,-2 1 0 0 0,-1-17 0 0 0,-3 9 439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3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55 139 24 0 0,'-2'-2'64'0'0,"1"0"0"0"0,-1 1-1 0 0,0-1 1 0 0,0 0 0 0 0,1 0 0 0 0,-1 0 0 0 0,1 0-1 0 0,0 0 1 0 0,0-1 0 0 0,-1 1 0 0 0,1 0 0 0 0,1-1-1 0 0,-1 1 1 0 0,0-1 0 0 0,1 1 0 0 0,-1-1 0 0 0,1 1-1 0 0,-1-3 1 0 0,-10-35-646 0 0,4 20 413 0 0,6 18 136 0 0,0 0-1 0 0,0 1 1 0 0,0-1 0 0 0,0 0 0 0 0,0 0 0 0 0,0 0 0 0 0,1 0-1 0 0,-1 0 1 0 0,1 0 0 0 0,-1-4 0 0 0,-4-2-56 0 0,4 7 62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3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 0 0,'11'28'3709'0'0,"-1"3"-1035"0"0,7 19-932 0 0,-5 18-594 0 0,-6-23-627 0 0,-6-38-427 0 0,1 1 0 0 0,-1-1-1 0 0,1 1 1 0 0,1-1-1 0 0,0 0 1 0 0,2 8 0 0 0,-2-10-36 0 0,-1 0 1 0 0,0 0 0 0 0,0 1 0 0 0,0-1-1 0 0,-1 0 1 0 0,1 6 0 0 0,3 24 225 0 0,1-14-65 0 0,-1 0 0 0 0,3 38-1 0 0,-2-11-38 0 0,35 187 151 0 0,-18-121-225 0 0,4 23 189 0 0,-16-77-152 0 0,-5-39-75 0 0,-2 0 0 0 0,2 30 0 0 0,-4-20-14 0 0,6 32 0 0 0,-3-33 22 0 0,0 34 1 0 0,13 102 587 0 0,-6-90-282 0 0,-6 35-269 0 0,6 8-339 0 0,-5-59 227 0 0,-1 33 97 0 0,-4-82-74 0 0,0 1 0 0 0,1-1 0 0 0,2 11 0 0 0,-1-11 27 0 0,-1 1 0 0 0,0-1 0 0 0,0 12 0 0 0,6 20 64 0 0,-6-36-104 0 0,0 1 0 0 0,-1-1 1 0 0,1 0-1 0 0,-1 10 0 0 0,10 43 42 0 0,-5-2 201 0 0,5 22 396 0 0,-6-45-440 0 0,1 7-3288 0 0,-6-41 2707 0 0,-27-31-11994 0 0,26 25 12212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4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4 0 0,'-6'0'6441'0'0,"-3"-1"-6239"0"0,8 1 27 0 0,1 0-1 0 0,-1 0 1 0 0,1 0-1 0 0,-1-1 0 0 0,1 1 1 0 0,-1 0-1 0 0,1 0 1 0 0,-1 0-1 0 0,1 0 0 0 0,-1 0 1 0 0,1 0-1 0 0,-1 0 1 0 0,1 0-1 0 0,-1 0 1 0 0,1 0-1 0 0,-1 0 0 0 0,1 0 1 0 0,-1 1-1 0 0,1-1 1 0 0,-1 0-1 0 0,1 0 0 0 0,-1 1 1 0 0,1-1-1 0 0,-1 0 1 0 0,1 0-1 0 0,0 1 1 0 0,-1-1-1 0 0,1 0 0 0 0,-1 1 1 0 0,1-1-1 0 0,0 1 1 0 0,-1 0-1 0 0,-1 12-1443 0 0,-9 30 1208 0 0,0 54 842 0 0,6-33 344 0 0,10 12 298 0 0,0-9-504 0 0,1 13-402 0 0,-1-7-215 0 0,1 26 376 0 0,5-2-70 0 0,-6-31-532 0 0,1 22-97 0 0,-1-4-26 0 0,-5 79 836 0 0,6-100-572 0 0,5-10-8 0 0,0-3 61 0 0,-6 171 27 0 0,-5-83-139 0 0,-3-122-275 0 0,3-15 59 0 0,-1 0-1 0 0,1 0 1 0 0,0 0 0 0 0,-1 0-1 0 0,1 0 1 0 0,0 0 0 0 0,-1 0-1 0 0,1 1 1 0 0,0-1-1 0 0,0 0 1 0 0,0 0 0 0 0,0 0-1 0 0,0 0 1 0 0,0 1 0 0 0,1-1-1 0 0,-1 0 1 0 0,0 0 0 0 0,1 0-1 0 0,-1 0 1 0 0,0 0-1 0 0,1 0 1 0 0,0 0 0 0 0,-1 0-1 0 0,1 1 1 0 0,1 37-4 0 0,0-35 12 0 0,0 0 1 0 0,-1 0-1 0 0,0 0 0 0 0,1 0 0 0 0,-2 0 1 0 0,1 0-1 0 0,0 0 0 0 0,-1 0 0 0 0,0 5 1 0 0,0-8 15 0 0,0-1-20 0 0,0 0 1 0 0,1 0 0 0 0,-1 0-1 0 0,0 0 1 0 0,0 0 0 0 0,0 0-1 0 0,0 0 1 0 0,0 0 0 0 0,0 0-1 0 0,0 0 1 0 0,0 0 0 0 0,0 0 0 0 0,0 0-1 0 0,0 0 1 0 0,0 0 0 0 0,0 1-1 0 0,0-1 1 0 0,0 0 0 0 0,0 0-1 0 0,0 0 1 0 0,0 0 0 0 0,0 0-1 0 0,0 0 1 0 0,0 0 0 0 0,0 0-1 0 0,0 0 1 0 0,0 0 0 0 0,0 0-1 0 0,0 0 1 0 0,0 0 0 0 0,0 0-1 0 0,0 0 1 0 0,0 1 0 0 0,0-1-1 0 0,0 0 1 0 0,0 0 0 0 0,0 0 0 0 0,0 0-1 0 0,0 0 1 0 0,0 0 0 0 0,0 0-1 0 0,0 0 1 0 0,0 0 0 0 0,0 0-1 0 0,0 0 1 0 0,0 0 0 0 0,0 0-1 0 0,0 0 1 0 0,0 0 0 0 0,0 0-1 0 0,0 0 1 0 0,-1 0 0 0 0,1 0-1 0 0,0 0 1 0 0,0 0 0 0 0,0 1-1 0 0,0-1 1 0 0,6 12 70 0 0,-6-8-71 0 0,0-3 4 0 0,6 23-57 0 0,9 20 38 0 0,-4-14 143 0 0,-11-29-125 0 0,1-1-1 0 0,-1 1 0 0 0,0-1 1 0 0,1 1-1 0 0,-1-1 0 0 0,0 1 1 0 0,1 0-1 0 0,-1-1 0 0 0,0 1 1 0 0,0 0-1 0 0,0-1 0 0 0,0 1 1 0 0,0 0-1 0 0,0-1 0 0 0,0 1 1 0 0,0 0-1 0 0,0-1 0 0 0,0 1 1 0 0,0 0-1 0 0,0 0 0 0 0,0 0 1 0 0,-1 0 0 0 0,1 1 0 0 0,0-1 0 0 0,0 0 1 0 0,0 0-1 0 0,0 0 0 0 0,0 1 0 0 0,0-1 0 0 0,1 0 0 0 0,-1 0 0 0 0,0 0 0 0 0,1 0 0 0 0,-1 1 0 0 0,1 1 0 0 0,10 32-4 0 0,-5-11 21 0 0,-3-17 17 0 0,-1 0 1 0 0,0 1-1 0 0,0 0 1 0 0,1 13-1 0 0,2 16 174 0 0,27-80-19803 0 0,-20-27 16778 0 0,-6 51 2557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89 20 0 0,'0'0'787'0'0,"-15"-3"1603"0"0,9 2 3311 0 0,14 9-4187 0 0,-2-3-1129 0 0,0 0 0 0 0,0 0 0 0 0,-1 1 0 0 0,0 0 0 0 0,6 8 0 0 0,-7-9-156 0 0,0 1 1 0 0,0-1-1 0 0,0 1 0 0 0,0-1 1 0 0,1 0-1 0 0,0-1 1 0 0,0 1-1 0 0,0-1 0 0 0,1 0 1 0 0,-1-1-1 0 0,1 1 1 0 0,8 3-1 0 0,11 5 549 0 0,-21-9-690 0 0,1 0 0 0 0,0-1-1 0 0,0 0 1 0 0,0 0 0 0 0,0 0-1 0 0,0-1 1 0 0,7 2 0 0 0,-11-3-80 0 0,0 0 1 0 0,0 0 0 0 0,0 0-1 0 0,-1 0 1 0 0,1 1 0 0 0,0-1-1 0 0,0 0 1 0 0,0 0 0 0 0,-1 1-1 0 0,1-1 1 0 0,0 0 0 0 0,0 1-1 0 0,0-1 1 0 0,-1 1 0 0 0,1-1-1 0 0,0 1 1 0 0,-1-1 0 0 0,1 1-1 0 0,-1-1 1 0 0,2 2 0 0 0,-2-1-5 0 0,1-1 0 0 0,-1 1 0 0 0,1-1 0 0 0,-1 1 0 0 0,1-1 0 0 0,-1 1 1 0 0,1-1-1 0 0,-1 0 0 0 0,1 1 0 0 0,-1-1 0 0 0,1 0 0 0 0,-1 1 0 0 0,1-1 0 0 0,0 0 1 0 0,-1 0-1 0 0,1 1 0 0 0,0-1 0 0 0,-1 0 0 0 0,1 0 0 0 0,0 0 0 0 0,25 8 304 0 0,-23-6-226 0 0,1 0 0 0 0,-1 0-1 0 0,1-1 1 0 0,0 0 0 0 0,0 0 0 0 0,0 0 0 0 0,6 1-1 0 0,45 3 523 0 0,26 4-482 0 0,-26 1-42 0 0,0-5 192 0 0,36-5 328 0 0,-60 5-544 0 0,45-10 299 0 0,-17-5 37 0 0,-2-4-230 0 0,-26-1 144 0 0,-30 15-281 0 0,1-2-14 0 0,1 1 0 0 0,-1-1-1 0 0,1 1 1 0 0,-1 0 0 0 0,1 0 0 0 0,0 0-1 0 0,0 0 1 0 0,-1 0 0 0 0,1 0 0 0 0,4 0 0 0 0,4-2 81 0 0,-8 2-40 0 0,3-3-16 0 0,0 1 1 0 0,1 0-1 0 0,-1 1 0 0 0,12-4 1 0 0,5-4 43 0 0,-5 1 46 0 0,-17 9-91 0 0,22-10 185 0 0,-19 8-185 0 0,0 0 1 0 0,0 0-1 0 0,0-1 0 0 0,0 1 1 0 0,0-1-1 0 0,0 0 0 0 0,4-4 1 0 0,-6 6-43 0 0,12-6-101 0 0,-13 6 101 0 0,0 1 0 0 0,0-1 0 0 0,0 0 0 0 0,0 1 0 0 0,0-1 1 0 0,-1 0-1 0 0,1 1 0 0 0,0-1 0 0 0,0 1 0 0 0,0 0 0 0 0,1-1 0 0 0,-1 1 0 0 0,0 0 0 0 0,0 0 0 0 0,1-1 0 0 0,37-19 7 0 0,-35 18 10 0 0,-1 1 0 0 0,1-1 0 0 0,-1 0 0 0 0,0 0 0 0 0,0 0-1 0 0,0-1 1 0 0,4-3 0 0 0,-6 5-15 0 0,0 0 1 0 0,-1 1-1 0 0,1-1 1 0 0,0 0-1 0 0,0 1 0 0 0,-1-1 1 0 0,1 0-1 0 0,0 1 0 0 0,0 0 1 0 0,0-1-1 0 0,0 1 0 0 0,-1-1 1 0 0,1 1-1 0 0,0 0 1 0 0,0 0-1 0 0,0-1 0 0 0,0 1 1 0 0,0 0-1 0 0,0 0 0 0 0,2 0 1 0 0,8-5 627 0 0,12-26-20343 0 0,-21 26 19361 0 0,0 0 1 0 0,-1 0 0 0 0,1-1-1 0 0,-1 1 1 0 0,0 0 0 0 0,-1-1 0 0 0,1-9-1 0 0,-1 5 90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2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12 0 0,'0'0'6509'0'0,"-7"-19"-6695"0"0,-6 18 7626 0 0,11 16-7388 0 0,13 80 1008 0 0,0-8-3 0 0,-6-18-383 0 0,6 14-72 0 0,0 8-66 0 0,-6-29-228 0 0,6 22 150 0 0,6 49 141 0 0,-6 1-124 0 0,-6-61-161 0 0,6-15-209 0 0,0-8-128 0 0,-10-45 26 0 0,-1 0-1 0 0,1 0 1 0 0,0 0 0 0 0,0 0 0 0 0,4 7-1 0 0,3 25 57 0 0,3 37 125 0 0,-6 30 99 0 0,1 23-76 0 0,-1-66-104 0 0,-5 208 276 0 0,-5-234-328 0 0,5-24-12 0 0,0-7-22 0 0,1 0 0 0 0,-1 0-1 0 0,0 0 1 0 0,-1 0-1 0 0,1 0 1 0 0,-1 0-1 0 0,1 0 1 0 0,-4 7 0 0 0,3-6-11 0 0,0 0 0 0 0,0 0 0 0 0,1 0 0 0 0,-1-1 0 0 0,1 1 0 0 0,0 0 0 0 0,0 0 0 0 0,2 7 0 0 0,-1 5 5 0 0,-1 132 190 0 0,0-80-113 0 0,26-64-87 0 0,-24-5 7 0 0,0 0-3 0 0,5 4-10 0 0,18-1 44 0 0,-4-1 29 0 0,-18-1-59 0 0,1 0 1 0 0,0 0-1 0 0,-1-1 1 0 0,1 1-1 0 0,0-1 0 0 0,7 1 1 0 0,-7-2-11 0 0,-1 2 1 0 0,1-1-1 0 0,0 0 1 0 0,0 1-1 0 0,-1-1 1 0 0,8 3-1 0 0,3 1 9 0 0,1-1 0 0 0,21 1 0 0 0,52-4 123 0 0,-84 0-132 0 0,0 1-1 0 0,-1-1 1 0 0,1 1-1 0 0,-1 0 1 0 0,1 0 0 0 0,-1 0-1 0 0,1 1 1 0 0,4 2-1 0 0,-1-1 2 0 0,76 23 268 0 0,-60-23-116 0 0,-21-3-142 0 0,0 0 0 0 0,0 0-1 0 0,0 1 1 0 0,1-1 0 0 0,-1 0-1 0 0,0 1 1 0 0,0-1 0 0 0,0 1-1 0 0,0-1 1 0 0,3 3-1 0 0,30 2-78 0 0,51 5 311 0 0,-81-10-197 0 0,1 0 5 0 0,1 0 0 0 0,-1 0 0 0 0,0-1 0 0 0,12-2 0 0 0,-10 2-39 0 0,118-4-133 0 0,-101 3 105 0 0,-20 1 7 0 0,-1 0 0 0 0,0 0-1 0 0,1 1 1 0 0,-1 0-1 0 0,1 0 1 0 0,-1 0-1 0 0,1 1 1 0 0,-1-1 0 0 0,1 1-1 0 0,5 1 1 0 0,20-1 125 0 0,30-11 98 0 0,-11-5-127 0 0,-11-3-74 0 0,50-36-89 0 0,-56 29-977 0 0,-26 20 889 0 0,15-20-1059 0 0,-20 25 1149 0 0,0-1 1 0 0,-1 0 0 0 0,1 0 0 0 0,0 0 0 0 0,-1 0 0 0 0,1 1 0 0 0,-1-1 0 0 0,0 0 0 0 0,1 0 0 0 0,-1 0 0 0 0,0 0 0 0 0,0 0-1 0 0,1 0 1 0 0,-1 0 0 0 0,0 0 0 0 0,0 0 0 0 0,0-2 0 0 0,0 2 5 0 0,0 0-1 0 0,0 0 1 0 0,0 0-1 0 0,0 0 1 0 0,0 0-1 0 0,0 0 1 0 0,0 1-1 0 0,1-1 1 0 0,-1 0 0 0 0,0 0-1 0 0,1 0 1 0 0,-1 0-1 0 0,0 0 1 0 0,1 0-1 0 0,-1 1 1 0 0,1-1-1 0 0,0-1 1 0 0,11-27-3222 0 0,-8 18 1744 0 0,23-56-8990 0 0,-22 44 8724 0 0,2-4 930 0 0,-1 17 747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2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4 0 0,'-1'-5'5328'0'0,"-1"19"-2500"0"0,-1 21-1116 0 0,4-14-612 0 0,6 35 1 0 0,2 20 328 0 0,2 13-5 0 0,-10-72-1115 0 0,0-1-1 0 0,2 0 1 0 0,5 21 0 0 0,-4-21-34 0 0,0 0 1 0 0,-1 0-1 0 0,0 22 1 0 0,-2-26-97 0 0,0 0 0 0 0,1 0 0 0 0,5 18 0 0 0,-4-18-35 0 0,0 0 0 0 0,-1 0 0 0 0,1 18 0 0 0,-3-23-84 0 0,1 0 0 0 0,0-1 1 0 0,1 1-1 0 0,2 10 0 0 0,4 14 88 0 0,14 126 278 0 0,-14-89-258 0 0,1 81 0 0 0,7-3 419 0 0,-5-62-351 0 0,0-13-148 0 0,-2 28 15 0 0,-1 3-56 0 0,3 6 57 0 0,-6-34 87 0 0,-3-60-131 0 0,-1 1 0 0 0,8 25 1 0 0,-6-30-50 0 0,-1-1 0 0 0,0 1 1 0 0,0 0-1 0 0,-1 14 0 0 0,0-13 4 0 0,0 0-1 0 0,1 0 1 0 0,3 11 0 0 0,3 32 70 0 0,0 7-81 0 0,-5-47-28 0 0,-1-1 0 0 0,1 22 0 0 0,8 54 118 0 0,-5 23-53 0 0,-6-111-50 0 0,0-4-2157 0 0,0 1 1783 0 0,0-1-1 0 0,0 0 1 0 0,0 0 0 0 0,-1 0-1 0 0,1 0 1 0 0,-1 1 0 0 0,0-1-1 0 0,-1-4 1 0 0,1 5-437 0 0,-10-43-8382 0 0,10 36 8238 0 0,-1 0 0 0 0,0 0 1 0 0,-1 1-1 0 0,0-1 1 0 0,-8-15-1 0 0,6 14 827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2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20 0 0,'0'0'10861'0'0,"12"21"-8861"0"0,14 2-158 0 0,-24-22-1760 0 0,0 0-1 0 0,0 1 1 0 0,0-1-1 0 0,1 0 1 0 0,-1 0-1 0 0,1 0 0 0 0,-1 0 1 0 0,5 0-1 0 0,7 3 151 0 0,47 13 160 0 0,64 21-141 0 0,-36-24-207 0 0,-17-4 92 0 0,19 0-11 0 0,-54-6-126 0 0,-32-4 0 0 0,0 0-1 0 0,-1 0 1 0 0,1 1 0 0 0,0-1-1 0 0,-1 1 1 0 0,9 3 0 0 0,-7-2 9 0 0,1-1-1 0 0,-1 0 1 0 0,1 0 0 0 0,-1 0 0 0 0,1-1 0 0 0,8 0 0 0 0,-9 0 23 0 0,115 5 620 0 0,-110-6-624 0 0,0-1-1 0 0,0 0 1 0 0,-1 0 0 0 0,1-1 0 0 0,-1 0-1 0 0,0-1 1 0 0,17-8 0 0 0,-23 10-26 0 0,27-16-7 0 0,31-16-79 0 0,-18 19 32 0 0,-34 11 91 0 0,1-1 1 0 0,-1 0 0 0 0,0 0-1 0 0,-1-1 1 0 0,1 0 0 0 0,13-12-1 0 0,8-17 640 0 0,-12 13-291 0 0,2-11-435 0 0,-15 25 33 0 0,-5 8 11 0 0,-1-1 0 0 0,1 0 0 0 0,0 1 1 0 0,0-1-1 0 0,-1 0 0 0 0,1 0 0 0 0,0 1 1 0 0,-1-1-1 0 0,1 0 0 0 0,-1 0 0 0 0,1 0 1 0 0,-1 0-1 0 0,1 0 0 0 0,-1 0 0 0 0,0 0 0 0 0,1-2 1 0 0,-1 0-493 0 0,-28 20-15269 0 0,25-15 15533 0 0,0-1-1 0 0,0 1 1 0 0,0-1 0 0 0,0 0 0 0 0,0 0-1 0 0,0 0 1 0 0,0-1 0 0 0,-4 1 0 0 0,6-1 33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1:5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59 12 0 0,'-11'35'1645'0'0,"11"-34"-1485"0"0,1 0-1 0 0,-1 0 0 0 0,1 0 0 0 0,-1-1 0 0 0,1 1 0 0 0,-1 0 0 0 0,1 0 0 0 0,-1-1 0 0 0,1 1 0 0 0,0-1 0 0 0,-1 1 0 0 0,1 0 0 0 0,0-1 0 0 0,-1 1 0 0 0,1-1 0 0 0,0 0 0 0 0,0 1 0 0 0,0-1 0 0 0,0 0 0 0 0,-1 1 0 0 0,1-1 0 0 0,0 0 0 0 0,0 0 0 0 0,0 0 0 0 0,0 0 0 0 0,1 0 0 0 0,-1 0-107 0 0,0 0 1 0 0,0 0-1 0 0,0 1 1 0 0,0-1-1 0 0,0 0 1 0 0,0 0-1 0 0,0 0 1 0 0,0 1-1 0 0,0-1 0 0 0,0 0 1 0 0,0 1-1 0 0,0-1 1 0 0,0 1-1 0 0,0-1 1 0 0,0 1-1 0 0,-1 0 1 0 0,1-1-1 0 0,0 1 1 0 0,0 0-1 0 0,-1 0 0 0 0,1-1 1 0 0,0 1-1 0 0,-1 0 1 0 0,1 0-1 0 0,-1 0 1 0 0,1 0-1 0 0,-1 0 1 0 0,1 1-1 0 0,1 1 34 0 0,0-1-1 0 0,0 1 1 0 0,0-1-1 0 0,0 0 1 0 0,0 1-1 0 0,1-1 1 0 0,-1 0 0 0 0,1 0-1 0 0,-1-1 1 0 0,1 1-1 0 0,0 0 1 0 0,0-1 0 0 0,3 2-1 0 0,2 0 167 0 0,-2 1-48 0 0,1-1 1 0 0,0-1-1 0 0,0 1 0 0 0,0-1 0 0 0,0 0 0 0 0,0 0 0 0 0,0-1 0 0 0,8 0 1 0 0,41 4 111 0 0,27-5-439 0 0,-82 0 123 0 0,-1 0-1 0 0,1 0 1 0 0,-1-1 0 0 0,0 1-1 0 0,1 0 1 0 0,-1 0 0 0 0,1 0 0 0 0,-1 0-1 0 0,0 0 1 0 0,1 0 0 0 0,-1 0-1 0 0,1 0 1 0 0,-1 0 0 0 0,1 0-1 0 0,-1 0 1 0 0,0 0 0 0 0,1 0-1 0 0,-1 0 1 0 0,1 0 0 0 0,-1 1-1 0 0,1-1 1 0 0,-1 0 0 0 0,0 0 0 0 0,1 0-1 0 0,-1 1 1 0 0,0-1 0 0 0,1 0-1 0 0,-1 0 1 0 0,0 1 0 0 0,1-1-1 0 0,-1 0 1 0 0,0 1 0 0 0,1 0-1 0 0,-1-1 0 0 0,1 1-4 0 0,39-1 130 0 0,-24 1-69 0 0,-11-1-46 0 0,1 0 0 0 0,-1 1 0 0 0,1-2-1 0 0,-1 1 1 0 0,1-1 0 0 0,-1 0 0 0 0,9-2 0 0 0,-10 2-12 0 0,4 1 4 0 0,-3 0-2 0 0,40 0-11 0 0,-20 1 46 0 0,-23-1-27 0 0,-1 1 1 0 0,1-1 0 0 0,-1 0 0 0 0,1 0-1 0 0,-1 0 1 0 0,1 0 0 0 0,-1 0 0 0 0,1 0-1 0 0,0 0 1 0 0,-1-1 0 0 0,1 1 0 0 0,-1 0-1 0 0,0-1 1 0 0,1 1 0 0 0,-1-1 0 0 0,1 0-1 0 0,1-1 1 0 0,30-8 333 0 0,-5 0-273 0 0,-5 4-117 0 0,-7 3 34 0 0,-5-1 13 0 0,0 1 0 0 0,0 0 1 0 0,0 1-1 0 0,1 0 0 0 0,-1 1 1 0 0,0 0-1 0 0,14 1 0 0 0,5 6-30 0 0,-27-5 32 0 0,0 1 0 0 0,1-1 0 0 0,-1 0 0 0 0,1 0 0 0 0,-1 0-1 0 0,1 0 1 0 0,-1-1 0 0 0,7 1 0 0 0,29-1 32 0 0,-13 0-34 0 0,-20-1 0 0 0,-3-1 3 0 0,1 1-1 0 0,-1 0 0 0 0,1 0 0 0 0,-1 0 1 0 0,1 0-1 0 0,-1 1 0 0 0,6-1 0 0 0,3-1 53 0 0,8-2 4 0 0,-18 4-40 0 0,19-6 46 0 0,2 2-61 0 0,-22 4-4 0 0,0 0 0 0 0,0 0 0 0 0,0 0 1 0 0,-1 0-1 0 0,1 0 0 0 0,0 0 0 0 0,0 0 1 0 0,0 0-1 0 0,-1-1 0 0 0,1 1 0 0 0,0 0 1 0 0,0 0-1 0 0,0-1 0 0 0,-1 1 0 0 0,1-1 1 0 0,1 0-1 0 0,36-6-12 0 0,-23 4-98 0 0,0-1 0 0 0,0 2 1 0 0,0 0-1 0 0,25 0 0 0 0,-31 1-260 0 0,-1 0-1 0 0,0-1 1 0 0,1 1 0 0 0,-1-1 0 0 0,0-1-1 0 0,8-3 1 0 0,-13 4-96 0 0,-1 0 0 0 0,1-1 0 0 0,-1 1 0 0 0,0-1 0 0 0,0 0 0 0 0,0 1 0 0 0,0-1 0 0 0,0 0 0 0 0,-1 0 0 0 0,1 0 0 0 0,-1 0 0 0 0,0-1 0 0 0,2-3 0 0 0,-1-6-849 0 0,-1 12 1294 0 0,-1 1 0 0 0,0-1-1 0 0,0 1 1 0 0,1-1 0 0 0,-1 0-1 0 0,0 1 1 0 0,0-1 0 0 0,0 0 0 0 0,0 1-1 0 0,0-1 1 0 0,0 0 0 0 0,0 1-1 0 0,0-1 1 0 0,0 1 0 0 0,0-1-1 0 0,0 0 1 0 0,0 1 0 0 0,-1-1 0 0 0,1 0-1 0 0,0 1 1 0 0,0-1 0 0 0,-1 1-1 0 0,1-1 1 0 0,0 0 0 0 0,-1 1 0 0 0,1-1-1 0 0,-1 0 1 0 0,-5-8-168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3:2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6 277 36 0 0,'-6'6'11908'0'0,"9"-10"-11896"0"0,0 0 1 0 0,0 1 0 0 0,0 0-1 0 0,0 0 1 0 0,1 0-1 0 0,-1 0 1 0 0,1 0 0 0 0,0 1-1 0 0,0-1 1 0 0,8-2-1 0 0,-7 2 27 0 0,0-1-1 0 0,0 1 1 0 0,0-1-1 0 0,8-8 1 0 0,-8 7 41 0 0,0 0 1 0 0,1 0 0 0 0,0 1 0 0 0,0 0 0 0 0,8-5 0 0 0,61-32 1150 0 0,-47 28-1096 0 0,3-1 341 0 0,37-13 0 0 0,-17 7 193 0 0,85-27-373 0 0,-113 41 76 0 0,1 2 0 0 0,-1 1 1 0 0,1 1-1 0 0,44 1 0 0 0,-54 1-334 0 0,37-5 253 0 0,-23 2-178 0 0,-23 2-110 0 0,1 0 0 0 0,-1 1 1 0 0,0-1-1 0 0,1 1 0 0 0,-1 0 0 0 0,0 0 1 0 0,1 1-1 0 0,-1 0 0 0 0,0 0 0 0 0,6 1 1 0 0,5 0-81 0 0,-15-2 73 0 0,0 0 0 0 0,0-1-1 0 0,-1 1 1 0 0,1 0 0 0 0,0 0-1 0 0,0 0 1 0 0,0 0-1 0 0,0 1 1 0 0,-1-1 0 0 0,1 0-1 0 0,0 0 1 0 0,0 0 0 0 0,0 1-1 0 0,-1-1 1 0 0,1 0-1 0 0,0 1 1 0 0,0-1 0 0 0,0 1-1 0 0,4 1-2 0 0,0-1 0 0 0,-1 0 0 0 0,1 0 0 0 0,0-1-1 0 0,0 1 1 0 0,7-1 0 0 0,4 1 95 0 0,-12 1-49 0 0,-1 0 0 0 0,1 0 0 0 0,0 0 0 0 0,0-1 1 0 0,0 1-1 0 0,8 1 0 0 0,7 3 177 0 0,1 5-23 0 0,-18-9-174 0 0,1 0 0 0 0,-1 0 0 0 0,1 0-1 0 0,0-1 1 0 0,0 1 0 0 0,0-1 0 0 0,0 0 0 0 0,0 0 0 0 0,0 0-1 0 0,0 0 1 0 0,5 0 0 0 0,-5 0 1 0 0,-1-1-1 0 0,1 1 0 0 0,-1 0 1 0 0,1 0-1 0 0,-1 0 1 0 0,0 0-1 0 0,1 0 0 0 0,-1 0 1 0 0,0 1-1 0 0,0-1 1 0 0,3 4-1 0 0,-3-3 19 0 0,0-1 0 0 0,0 0 0 0 0,-1 1 0 0 0,1-1 0 0 0,0 0 0 0 0,0 0 0 0 0,0 0 0 0 0,0 0 0 0 0,0 0 0 0 0,0 0 0 0 0,3 0 0 0 0,19 7 318 0 0,-6-1-115 0 0,-17-7-231 0 0,0 0 1 0 0,0 0-1 0 0,0 0 1 0 0,0 1-1 0 0,0-1 1 0 0,0 1-1 0 0,0-1 1 0 0,0 0-1 0 0,0 1 1 0 0,-1 0-1 0 0,1-1 1 0 0,0 1-1 0 0,0-1 1 0 0,0 1-1 0 0,-1 0 1 0 0,1 0-1 0 0,0-1 1 0 0,0 2-1 0 0,-1-1 2 0 0,1 0-1 0 0,-1-1 0 0 0,1 1 0 0 0,-1 0 0 0 0,1-1 0 0 0,0 1 0 0 0,-1-1 0 0 0,1 1 0 0 0,-1-1 0 0 0,1 1 0 0 0,0-1 0 0 0,0 1 1 0 0,-1-1-1 0 0,1 0 0 0 0,0 1 0 0 0,0-1 0 0 0,1 0 0 0 0,-1 0 8 0 0,1 1 1 0 0,-1-1-1 0 0,1 1 1 0 0,0-1-1 0 0,-1 1 1 0 0,1-1-1 0 0,-1 1 1 0 0,0 0-1 0 0,1 0 1 0 0,-1 0-1 0 0,0 0 1 0 0,1 0-1 0 0,-1 0 1 0 0,0 0-1 0 0,0 0 1 0 0,0 0-1 0 0,0 1 1 0 0,2 2-1 0 0,6 6 89 0 0,-9-10-103 0 0,1 2 9 0 0,1 0 0 0 0,-1 0 1 0 0,0-1-1 0 0,1 1 1 0 0,-1 0-1 0 0,1-1 1 0 0,-1 1-1 0 0,1-1 1 0 0,0 0-1 0 0,0 0 1 0 0,3 2-1 0 0,-4-2-5 0 0,-20-1-16485 0 0,17-1 16156 0 0,0 0 0 0 0,0 0 0 0 0,0 0 0 0 0,0 0 0 0 0,0-1 0 0 0,1 1 1 0 0,-1-1-1 0 0,1 1 0 0 0,-1-1 0 0 0,1 1 0 0 0,-1-1 0 0 0,-1-3 0 0 0,-3-11-355 0 0,0 3 490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2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87 20 0 0,'0'0'76'0'0,"-1"-24"3766"0"0,-19-10-1453 0 0,19 33-2463 0 0,-3-10-1390 0 0,0-5 3108 0 0,11 23-260 0 0,-6-2-1209 0 0,0 0-1 0 0,0 0 0 0 0,-1 0 1 0 0,1-1-1 0 0,-1 1 0 0 0,0 0 1 0 0,0 0-1 0 0,-2 8 0 0 0,1 4 335 0 0,6 37 720 0 0,1-13-704 0 0,-7-10-129 0 0,0-17-246 0 0,1-1 0 0 0,0 1-1 0 0,1-1 1 0 0,4 24-1 0 0,1 22 155 0 0,-5-44-235 0 0,1 1 1 0 0,-2-1 0 0 0,-1 16 0 0 0,0-17 20 0 0,1 0 1 0 0,0-1-1 0 0,4 26 1 0 0,2 35 650 0 0,-4-63-576 0 0,0 0 0 0 0,-1 0 0 0 0,0 20 0 0 0,4 23 98 0 0,0 35-243 0 0,-2-64-8 0 0,-1-1 0 0 0,-2 1 1 0 0,-2 26-1 0 0,0 6 296 0 0,2 139 307 0 0,6-136-246 0 0,-6-48-273 0 0,-1 7 36 0 0,1 0 0 0 0,1-1 0 0 0,1 1-1 0 0,6 22 1 0 0,-6-3-39 0 0,-3-33-82 0 0,1-1 0 0 0,0 1 1 0 0,0-1-1 0 0,0 1 0 0 0,1-1 0 0 0,0 1 1 0 0,1 5-1 0 0,-1-5 5 0 0,0 0 0 0 0,0 0-1 0 0,0 1 1 0 0,-1-1 0 0 0,0 0 0 0 0,-1 9 0 0 0,1-7-1 0 0,0-1 1 0 0,0 0 0 0 0,0 0 0 0 0,3 12-1 0 0,3 35 131 0 0,-6-39-66 0 0,0 0 0 0 0,1-1 0 0 0,1 1 0 0 0,5 21 0 0 0,-5-6 27 0 0,2 0-32 0 0,-4-26-57 0 0,1 1-1 0 0,0-1 1 0 0,-1 1-1 0 0,0-1 1 0 0,1 1-1 0 0,-1-1 1 0 0,-1 8-1 0 0,0-9-9 0 0,1 1-1 0 0,0 0 0 0 0,0-1 0 0 0,0 1 1 0 0,0 0-1 0 0,0-1 0 0 0,0 1 0 0 0,1 0 0 0 0,-1-1 1 0 0,1 1-1 0 0,1 3 0 0 0,-1-1-6 0 0,0 0 1 0 0,0 0-1 0 0,0 0 0 0 0,-1 1 1 0 0,0-1-1 0 0,0 0 0 0 0,-1 1 1 0 0,0 4-1 0 0,0 6-18 0 0,6 64-95 0 0,-5 7 170 0 0,11-37 73 0 0,-5-15-130 0 0,5 8 31 0 0,-9-38-24 0 0,0-3-3 0 0,-1 16-4 0 0,4-8 3 0 0,-4-6-6 0 0,0-2-4 0 0,2 2-2 0 0,-2-4 8 0 0,-1 0 0 0 0,0 0 0 0 0,0 0 0 0 0,0 1 0 0 0,0-1-1 0 0,0 0 1 0 0,1 0 0 0 0,-1 0 0 0 0,0 0 0 0 0,0 0 0 0 0,0 0 0 0 0,0 1 0 0 0,0-1 0 0 0,0 0 0 0 0,0 0 0 0 0,1 0 0 0 0,-1 0 0 0 0,0 0 0 0 0,0 1 0 0 0,0-1 0 0 0,0 0 0 0 0,0 0 0 0 0,0 0 0 0 0,0 0 0 0 0,0 1 0 0 0,0-1-1 0 0,0 0 1 0 0,0 0 0 0 0,0 0 0 0 0,0 1 0 0 0,0-1 0 0 0,0 0 0 0 0,0 0 0 0 0,0 0 0 0 0,0 0 0 0 0,0 0 0 0 0,0 1 0 0 0,-1-1 0 0 0,1 0 0 0 0,0 0 0 0 0,0 0 0 0 0,0 0 0 0 0,0 0 0 0 0,0 1 0 0 0,0-1 0 0 0,0 0 0 0 0,-1 0-1 0 0,1 0 1 0 0,0 0 0 0 0,0 0 0 0 0,0 0 0 0 0,-3 3 0 0 0,7 7 1 0 0,0 0 86 0 0,1 5 161 0 0,-5-14-245 0 0,1-1 0 0 0,-1 0 1 0 0,0 0-1 0 0,0 0 0 0 0,0 1 0 0 0,1-1 0 0 0,-1 0 0 0 0,0 0 0 0 0,0 0 0 0 0,1 0 0 0 0,-1 1 1 0 0,0-1-1 0 0,0 0 0 0 0,1 0 0 0 0,-1 0 0 0 0,0 0 0 0 0,0 0 0 0 0,1 0 0 0 0,-1 0 0 0 0,0 0 1 0 0,0 0-1 0 0,1 0 0 0 0,-1 0 0 0 0,0 0 0 0 0,1 0 0 0 0,-1 0 0 0 0,0 0 0 0 0,0 0 0 0 0,1 0 1 0 0,-1 0-1 0 0,0 0 0 0 0,0 0 0 0 0,1 0 0 0 0,-1 0 0 0 0,0-1 0 0 0,0 1 0 0 0,1 0 1 0 0,-1 0-1 0 0,0 0 0 0 0,0 0 0 0 0,1-1 0 0 0,-1 1 0 0 0,0 0 0 0 0,0 0 0 0 0,0-1 0 0 0,1 0-1 0 0,0 1 9 0 0,3-4-3 0 0,-3 4-5 0 0,10-13-1192 0 0,1 1-5832 0 0,8 22 15295 0 0,-19-10-8298 0 0,14 10 138 0 0,35 4 105 0 0,-16-4-159 0 0,-25-9-55 0 0,-1 1 1 0 0,1 0-1 0 0,0 0 0 0 0,11 5 0 0 0,-3-2 10 0 0,-3-2 28 0 0,-1-1 0 0 0,1-1-1 0 0,0 0 1 0 0,26-2-1 0 0,-9 1-7 0 0,-14 0-55 0 0,-1-1 0 0 0,22-4 1 0 0,-17 2 18 0 0,0 1 1 0 0,1 1 0 0 0,28 2 0 0 0,-11 0 25 0 0,83 9 436 0 0,-45-5 410 0 0,-36 0-761 0 0,-33-4-108 0 0,0 2-1 0 0,0-1 0 0 0,0 1 1 0 0,12 6-1 0 0,-15-7 16 0 0,-1 0 40 0 0,1 0 1 0 0,-1-1 0 0 0,1 0 0 0 0,-1 0-1 0 0,1 0 1 0 0,0 0 0 0 0,5-1 0 0 0,-8 0 16 0 0,26 5 396 0 0,42-5-254 0 0,-14-5-91 0 0,-54 5-113 0 0,18 1 18 0 0,0-2 0 0 0,20-3-1 0 0,-26 0 75 0 0,-8 3-66 0 0,0-1 0 0 0,0 1 0 0 0,-1-1 0 0 0,1 0 0 0 0,10-6 0 0 0,-5 4 85 0 0,-7 2-571 0 0,0 0-1 0 0,0 0 1 0 0,0 0-1 0 0,0 0 1 0 0,0-1-1 0 0,5-4 1 0 0,-8 6 62 0 0,0 1-205 0 0,0-1 426 0 0,0 1-1 0 0,0-1 1 0 0,-1 1-1 0 0,1-1 1 0 0,0 0-1 0 0,0 1 1 0 0,-1-1 0 0 0,1 0-1 0 0,0 1 1 0 0,-1-1-1 0 0,1 0 1 0 0,-1 0-1 0 0,1 0 1 0 0,-1 0-1 0 0,1 1 1 0 0,-1-1-1 0 0,0 0 1 0 0,1 0-1 0 0,-1 0 1 0 0,0 0-1 0 0,0 0 1 0 0,0 0-1 0 0,0-1 1 0 0,4-28-5933 0 0,-3 24 4832 0 0,0-1 0 0 0,0 1 0 0 0,1 0 1 0 0,0-1-1 0 0,3-5 0 0 0,-5 12 1242 0 0,4-14-1441 0 0,-4 9 1286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2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1400 0 36 0 0,'-4'0'-870'0'0,"-17"5"15122"0"0,19 4-12649 0 0,-15 11-1095 0 0,6-4-40 0 0,10-14-407 0 0,0-1 0 0 0,0 1 0 0 0,0 0 0 0 0,0 0 0 0 0,0-1 0 0 0,0 1 0 0 0,-1-1 0 0 0,1 1 0 0 0,-1-1 0 0 0,1 1 0 0 0,-2 0 1 0 0,0 0 22 0 0,1 0 1 0 0,0-1 0 0 0,-1 1 0 0 0,1 0-1 0 0,0 1 1 0 0,0-1 0 0 0,0 0 0 0 0,-2 4 0 0 0,2-3-13 0 0,1-1 1 0 0,-1 0 0 0 0,0 1 0 0 0,0-1 0 0 0,0 0 0 0 0,-1 0 0 0 0,1 0-1 0 0,-4 2 1 0 0,-37 30 633 0 0,-51 34 33 0 0,80-58-592 0 0,0-2-1 0 0,-19 9 1 0 0,11-5 28 0 0,-23 7 242 0 0,35-16-391 0 0,0-1-1 0 0,-1 0 1 0 0,1-1-1 0 0,-1 0 0 0 0,-13-1 1 0 0,-39-1-413 0 0,28-1 26 0 0,0 2 0 0 0,-56 7 0 0 0,-3-2-31 0 0,68-3 341 0 0,0-1 0 0 0,-32-2 0 0 0,8 0 75 0 0,-41-9 43 0 0,18 0-81 0 0,-21 0-134 0 0,34 5 34 0 0,56 5 133 0 0,1 0 0 0 0,-1-1 0 0 0,0 1 0 0 0,0-1 0 0 0,1 0 0 0 0,-1 0 0 0 0,0-1 0 0 0,1 1 0 0 0,-1-1 0 0 0,1 1 0 0 0,0-1 0 0 0,-1 0 0 0 0,1-1 0 0 0,0 1 0 0 0,0 0 0 0 0,0-1 0 0 0,1 0 0 0 0,-4-3 0 0 0,-5-4 60 0 0,-42-49-368 0 0,40 42 266 0 0,10 10-267 0 0,6 9-1254 0 0,-2-1 1642 0 0,1-1-53 0 0,0 1 0 0 0,0-1 0 0 0,0 1-1 0 0,0-1 1 0 0,0 1 0 0 0,0 0 0 0 0,0 0-1 0 0,-1 0 1 0 0,1 0 0 0 0,0 0 0 0 0,0 0-1 0 0,-1 0 1 0 0,1 0 0 0 0,-1 1 0 0 0,2 1-1 0 0,17 12 418 0 0,3-1 9 0 0,-19-12-410 0 0,0 1 1 0 0,-1-1-1 0 0,1 1 0 0 0,0-1 1 0 0,0 0-1 0 0,1-1 0 0 0,4 2 1 0 0,128 29 973 0 0,-92-25-974 0 0,0-2 1 0 0,0-2-1 0 0,0-2 0 0 0,0-2 0 0 0,77-11 1 0 0,-18-6 250 0 0,-88 15-240 0 0,0 1-1 0 0,23 1 1 0 0,93 6 71 0 0,-106-3-125 0 0,-20-2-5 0 0,-1 1-1 0 0,1-1 1 0 0,0 0-1 0 0,-1 0 0 0 0,1 0 1 0 0,5-2-1 0 0,62-3 343 0 0,-36 1-104 0 0,-32 4-209 0 0,0 0-1 0 0,0 0 0 0 0,0-1 1 0 0,0 0-1 0 0,0 1 0 0 0,7-4 0 0 0,23-3 409 0 0,-19 1-224 0 0,-11 4-156 0 0,0 0 0 0 0,0 0 0 0 0,0-1 0 0 0,0 1 0 0 0,0-1 0 0 0,5-4 0 0 0,66-63-92 0 0,-39 25-500 0 0,-9 22-350 0 0,-23 16 350 0 0,-4 7 507 0 0,-1-1-1 0 0,0 1 0 0 0,0 0 1 0 0,0-1-1 0 0,1 1 1 0 0,-1 0-1 0 0,0 0 0 0 0,1-1 1 0 0,-1 1-1 0 0,0 0 1 0 0,1 0-1 0 0,-1-1 0 0 0,0 1 1 0 0,1 0-1 0 0,-1 0 1 0 0,0 0-1 0 0,1 0 1 0 0,-1 0-1 0 0,1 0 0 0 0,-1 0 1 0 0,0-1-1 0 0,1 1 1 0 0,-1 0-1 0 0,1 0 0 0 0,-1 0 1 0 0,0 1-1 0 0,1-1 1 0 0,-1 0-1 0 0,0 0 0 0 0,1 0 1 0 0,3-2-751 0 0,10-5-9 0 0,-10 6-1185 0 0,-14 14-5882 0 0,10-12 7742 0 0,0-1 0 0 0,0 0 0 0 0,0 1-1 0 0,0-1 1 0 0,-1 0 0 0 0,1 1 0 0 0,0-1 0 0 0,0 0 0 0 0,0 1 0 0 0,-1-1 0 0 0,1 0 0 0 0,0 1 0 0 0,-1-1 0 0 0,1 0 0 0 0,0 0 0 0 0,-1 1 0 0 0,1-1 0 0 0,0 0-1 0 0,-1 0 1 0 0,1 0 0 0 0,0 0 0 0 0,-1 1 0 0 0,1-1 0 0 0,0 0 0 0 0,-1 0 0 0 0,1 0 0 0 0,-1 0 0 0 0,1 0 0 0 0,0 0 0 0 0,-1 0 0 0 0,0 0 0 0 0,-18 0-5187 0 0,3 0 4286 0 0,12 0 910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3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65 36 0 0,'3'-13'146'0'0,"-3"12"-122"0"0,1 1 0 0 0,-1-1 0 0 0,0 0 1 0 0,0 1-1 0 0,1-1 0 0 0,-1 0 0 0 0,0 0 1 0 0,0 1-1 0 0,0-1 0 0 0,0 0 0 0 0,0 0 1 0 0,0 1-1 0 0,0-1 0 0 0,0 0 0 0 0,0 0 1 0 0,0 1-1 0 0,0-1 0 0 0,0 0 0 0 0,0 0 1 0 0,-1 1-1 0 0,1-1 0 0 0,0 0 0 0 0,-1 1 1 0 0,1-1-1 0 0,0 0 0 0 0,-1 1 0 0 0,0-2 1 0 0,-4-12 5443 0 0,2 4-630 0 0,0 5-4855 0 0,2 4-48 0 0,1 1-29 0 0,-1 0 117 0 0,1 0 0 0 0,-1 0 0 0 0,1 0 0 0 0,-1 0 0 0 0,1 0 0 0 0,-1 0 0 0 0,1 0 0 0 0,0 0 0 0 0,-1 0 0 0 0,1 0 1 0 0,-1 1-1 0 0,1-1 0 0 0,-1 0 0 0 0,1 0 0 0 0,0 1 0 0 0,-1-1 0 0 0,1 0 0 0 0,0 0 0 0 0,-1 1 0 0 0,1-1 0 0 0,0 0 0 0 0,-1 1 0 0 0,1-1 0 0 0,0 1 0 0 0,0-1 0 0 0,-1 0 0 0 0,1 1 0 0 0,-5 76 1812 0 0,7-23-258 0 0,13 69-1 0 0,-4-39-643 0 0,33 311 655 0 0,-35-205-1223 0 0,2 13 173 0 0,-8-126-336 0 0,-3-52-124 0 0,0 0 0 0 0,9 45 0 0 0,20 106 10 0 0,-26-155-105 0 0,4 20-10 0 0,-3-24-7 0 0,-1 0 0 0 0,0 26 0 0 0,8 50-236 0 0,-16-72-104 0 0,1-22-86 0 0,2-14-82 0 0,-3-29-1510 0 0,-6-29-3554 0 0,11 64 4292 0 0,0 0 0 0 0,1 1 0 0 0,1-1 0 0 0,-1 0 0 0 0,5-12 0 0 0,-5 14 873 0 0,0 0 0 0 0,0 0 1 0 0,-1 0-1 0 0,0 0 1 0 0,-1-7-1 0 0,0-5 63 0 0,1 9 222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3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8 0 0,'0'-41'804'0'0,"0"13"13679"0"0,12 52-12954 0 0,9 46-193 0 0,-4 13-496 0 0,9 97 1 0 0,-5 87-371 0 0,-19-222-424 0 0,19 382 52 0 0,-20-364-68 0 0,4 23 38 0 0,5 33 16 0 0,-5-46-45 0 0,1 60-66 0 0,5 4-91 0 0,-6-23-55 0 0,0-60-16 0 0,1 11-217 0 0,-5-23 62 0 0,-2-38 296 0 0,1 1 0 0 0,-1-1 0 0 0,1 1 0 0 0,0 0 0 0 0,0-1 0 0 0,1 1 0 0 0,0-1 0 0 0,-1 1 0 0 0,1-1-1 0 0,3 7 1 0 0,-2-5-2287 0 0,-3-17-641 0 0,-10-37-5579 0 0,0-2 3819 0 0,11 45 4528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5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12 0 0,'0'0'7953'0'0,"0"25"-7362"0"0,-11 54 395 0 0,8-19-177 0 0,2-36-307 0 0,0 1 0 0 0,5 42-1 0 0,1 61 797 0 0,1 22-443 0 0,-1-9-349 0 0,0-44-119 0 0,1 13 216 0 0,5-26-102 0 0,17 98 387 0 0,-12-73-476 0 0,-5-7-238 0 0,-9-91-202 0 0,-1 0-1 0 0,-1 0 0 0 0,-1 22 1 0 0,0-6-132 0 0,1-27 79 0 0,0 0 0 0 0,0 0 0 0 0,0 0 1 0 0,0 0-1 0 0,-1 0 0 0 0,1-1-80 0 0,0 1 80 0 0,0 0 0 0 0,0 0 0 0 0,0 0 0 0 0,0 0 1 0 0,0 0-1 0 0,-1 0 0 0 0,1 0 0 0 0,0 0 1 0 0,0 0-1 0 0,0 0 0 0 0,0 0 0 0 0,0 0 1 0 0,0 0-1 0 0,0 0 0 0 0,-1 0 0 0 0,1 0 1 0 0,0 0-1 0 0,0 0 0 0 0,0 0 0 0 0,0 0 1 0 0,0 0-1 0 0,-1 0 0 0 0,1 0 0 0 0,0 0 1 0 0,0 0-1 0 0,0 0 0 0 0,0 0 0 0 0,0 0 1 0 0,0 0-1 0 0,0 0 0 0 0,-1 0 0 0 0,1 0 0 0 0,0 1 1 0 0,0-1-163 0 0,0 0 163 0 0,0 0-1 0 0,0 0 0 0 0,0 0 0 0 0,0 0 1 0 0,0 0-1 0 0,0 1 0 0 0,0-1 0 0 0,0 0 1 0 0,-1 0-1 0 0,1 0 0 0 0,0 0 0 0 0,-5-15-1097 0 0,-1-68-7554 0 0,12-1 6305 0 0,-6 64 2246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5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96 0 0,'0'0'3747'0'0,"-11"6"-569"0"0,5 308 2925 0 0,4-190-4671 0 0,4 111 352 0 0,14 60-1120 0 0,-10-166-742 0 0,-3-98 52 0 0,5 66-56 0 0,3 5-679 0 0,-8-78-1036 0 0,-1-21-842 0 0,-1-14 1374 0 0,-7-221-6704 0 0,0 31 5684 0 0,1 171 2187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5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52 0 0,'-16'0'2178'0'0,"14"2"-1816"0"0,0 1 0 0 0,0 0 0 0 0,1-1 0 0 0,-1 1 0 0 0,1 0 0 0 0,0 0 0 0 0,0 0 0 0 0,0 0 0 0 0,0 0 0 0 0,0 0 0 0 0,0 0 0 0 0,1 0 0 0 0,-1 7 0 0 0,1 52 1583 0 0,1-38-990 0 0,4 297 4999 0 0,6-121-4273 0 0,0-66-1094 0 0,5 131-31 0 0,-5-146-364 0 0,-5 18-56 0 0,-6-137-166 0 0,-6-20-1009 0 0,-3-10 786 0 0,2 0-1 0 0,1-1 1 0 0,2 0 0 0 0,-1-53-1 0 0,-1-1-58 0 0,-1-96-621 0 0,3 81 349 0 0,-2-17-97 0 0,4 78 485 0 0,2-57 1 0 0,2 35 151 0 0,-8 21 1006 0 0,11 61-268 0 0,1 33 252 0 0,-1 0-132 0 0,8 35 271 0 0,-10-61-805 0 0,3 104 686 0 0,-1-3-199 0 0,-2-87-361 0 0,-4 51 0 0 0,0-32-102 0 0,4-48-198 0 0,-1-25 78 0 0,4-36-150 0 0,-5-26-272 0 0,-7-129-970 0 0,1 72 403 0 0,1 72 466 0 0,-3-22 4 0 0,-4 23 262 0 0,9 49 139 0 0,3 8-39 0 0,-1 0 0 0 0,0 0 1 0 0,0 1-1 0 0,0-1 0 0 0,0 0 1 0 0,0 0-1 0 0,0 1 0 0 0,0-1 1 0 0,0 0-1 0 0,0 0 0 0 0,-1 0 1 0 0,1 1-1 0 0,0-1 0 0 0,0 0 1 0 0,-1 1-1 0 0,1-1 0 0 0,0 0 1 0 0,-1 1-1 0 0,1-1 0 0 0,-1 0 1 0 0,1 1-1 0 0,-1-1 0 0 0,1 1 1 0 0,-1-1-1 0 0,0 1 0 0 0,1-1 1 0 0,-1 1-1 0 0,1-1 0 0 0,-1 1 0 0 0,-1-1 1 0 0,2 2-34 0 0,11 254 1063 0 0,-6 70-57 0 0,1-212-508 0 0,-1-138-358 0 0,6-191-1270 0 0,-5-6-1003 0 0,-4 176 1743 0 0,0 31 220 0 0,-2 1 0 0 0,0-1 1 0 0,-3-28-1 0 0,-1 18 10 0 0,2 13 663 0 0,1 34-154 0 0,1 31-8 0 0,-1 0 313 0 0,7 57 0 0 0,1 57 546 0 0,-8-135-1021 0 0,7 70 311 0 0,-4-106-391 0 0,-1 3-84 0 0,0 0 1 0 0,0-1-1 0 0,0 1 1 0 0,0-1-1 0 0,0 1 1 0 0,-1-1-1 0 0,1 1 1 0 0,-1-1-1 0 0,1 0 0 0 0,-1 1 1 0 0,1-4-1 0 0,-1 2 2 0 0,0-38-234 0 0,-1 0 0 0 0,-8-45 0 0 0,5 48-172 0 0,4 30 277 0 0,0 1-1 0 0,-1-1 0 0 0,0 1 1 0 0,0-1-1 0 0,-4-10 1 0 0,-8-38-709 0 0,10 38 569 0 0,3 15 201 0 0,-14-66-906 0 0,8 44 611 0 0,4 23 284 0 0,1 8 102 0 0,10 42 264 0 0,-1 2 9 0 0,-7-34-160 0 0,0 0 0 0 0,5 19 0 0 0,2 31 289 0 0,3 82 471 0 0,-5 57 21 0 0,-1-116-779 0 0,-5-88-171 0 0,-4-10-1443 0 0,0-1 1254 0 0,1 1 0 0 0,1-1 0 0 0,-3-14 0 0 0,1 2-110 0 0,-8-43-564 0 0,8 40 260 0 0,-1 0 0 0 0,-11-36 1 0 0,13 68 615 0 0,0 1-1 0 0,0-1 1 0 0,1 1-1 0 0,0-1 1 0 0,0 1 0 0 0,0 11-1 0 0,-9 64 581 0 0,-6 113 948 0 0,12-14-378 0 0,5-122-1151 0 0,17-84-194 0 0,-10 5 162 0 0,-2 8-17 0 0,-1 0 1 0 0,0 0-1 0 0,-1 0 1 0 0,0-1-1 0 0,-1 0 1 0 0,2-20-1 0 0,7-46-595 0 0,0-119-1621 0 0,-6 29 2274 0 0,2 193 351 0 0,8 58 63 0 0,0 64 602 0 0,-7-52-317 0 0,1-32-263 0 0,-3-22-92 0 0,0 51-1 0 0,-6-91-335 0 0,0 0 0 0 0,0-1 1 0 0,0 1-1 0 0,0 0 1 0 0,1 0-1 0 0,-1 0 0 0 0,0 0 1 0 0,0 0-1 0 0,1-1 0 0 0,-1 1 1 0 0,0 0-1 0 0,1 0 0 0 0,-1 0 1 0 0,1-1-1 0 0,-1 1 0 0 0,1 0 1 0 0,-1 0-1 0 0,1-1 0 0 0,-1 1 1 0 0,1-1-1 0 0,1 2 0 0 0,-2-2-5 0 0,0 0-1 0 0,1 0 0 0 0,-1 0 0 0 0,0 0 0 0 0,1 0 0 0 0,-1 0 0 0 0,1 0 0 0 0,-1-1 1 0 0,0 1-1 0 0,1 0 0 0 0,-1 0 0 0 0,0 0 0 0 0,1 0 0 0 0,-1 0 0 0 0,0-1 0 0 0,1 1 1 0 0,-1 0-1 0 0,0 0 0 0 0,0-1 0 0 0,1 1 0 0 0,-1 0 0 0 0,0 0 0 0 0,0-1 0 0 0,1 1 0 0 0,-1 0 1 0 0,0-1-1 0 0,0 1 0 0 0,0 0 0 0 0,1-1 0 0 0,-1 1 0 0 0,0 0 0 0 0,0-1 0 0 0,0 1 1 0 0,0-1-1 0 0,0 1 0 0 0,0 0 0 0 0,0-1 0 0 0,0 1 0 0 0,0 0 0 0 0,0-1 0 0 0,0 1 1 0 0,0-1-1 0 0,0 1 0 0 0,0 0 0 0 0,0-1 0 0 0,-1 1 0 0 0,1 0 0 0 0,0-1 0 0 0,11-39-5 0 0,-3-31-221 0 0,-5 52-80 0 0,2-38-1 0 0,-3 19-171 0 0,-1 26 234 0 0,0 0 0 0 0,-1 1 0 0 0,0-1 0 0 0,-1 0 0 0 0,0 0 0 0 0,-6-21 0 0 0,5 26 71 0 0,0 0 1 0 0,0 0 0 0 0,1 0 0 0 0,0-11 0 0 0,0 10 0 0 0,1 1 0 0 0,-1 0 0 0 0,-1 0 0 0 0,-3-12 0 0 0,-2 2-119 0 0,-8-25 2 0 0,11 47 476 0 0,-3 6-21 0 0,23 186 724 0 0,-11-159-701 0 0,1 7 296 0 0,0 49 1 0 0,-3-49 5 0 0,-1-27-357 0 0,-1-17-337 0 0,-1-7-271 0 0,-11-146-8515 0 0,3 90 5529 0 0,4 41 2619 0 0,-3-33-848 0 0,3 21 939 0 0,-12-44-1 0 0,10 55 1151 0 0,1 0 0 0 0,1-1 1 0 0,-3-38-1 0 0,4 45 1749 0 0,-5 21 1635 0 0,7-1-3362 0 0,-1-1 0 0 0,1 0 0 0 0,-1 0 0 0 0,1 1 0 0 0,0-1 0 0 0,0 1 0 0 0,1-1 0 0 0,-2 7 0 0 0,2 32 1091 0 0,-1-19-896 0 0,0-1 1 0 0,2 0 0 0 0,6 35-1 0 0,-2-28 100 0 0,1 37 0 0 0,-1-18-133 0 0,11 149 579 0 0,-14-166-1149 0 0,1 12-86 0 0,-2-5-711 0 0,-1-37 444 0 0,17-31-10675 0 0,-14 24 10468 0 0,-1 0 1 0 0,1-1 0 0 0,-1 1-1 0 0,0-1 1 0 0,-1 1 0 0 0,1-1-1 0 0,0-9 1 0 0,5-20-597 0 0,7-25 191 0 0,-8 38 783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4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20 0 0,'0'0'1784'0'0,"5"-26"1441"0"0,-11 23-296 0 0,9 11 424 0 0,2 2-3628 0 0,4 18 1308 0 0,8 45-1 0 0,-11-42-422 0 0,16 45 0 0 0,-9-18-92 0 0,-5-13-178 0 0,1-6 122 0 0,6 77 0 0 0,-12-83-330 0 0,6 136 477 0 0,-2-9-109 0 0,4-52-235 0 0,-6-53-146 0 0,-3-27-110 0 0,1 0 1 0 0,10 43-1 0 0,-8-49-55 0 0,-1 1 0 0 0,1 36 0 0 0,2 10-218 0 0,-5-52 128 0 0,-1 1 0 0 0,-1-1 0 0 0,-1 0 0 0 0,-4 26-1 0 0,-2 32-661 0 0,7-68 657 0 0,-1 1-1 0 0,0-1 0 0 0,-1 1 0 0 0,-2 9 0 0 0,-4 24-1038 0 0,8-41 973 0 0,-16-34-2804 0 0,10 3 1636 0 0,-5-52 1 0 0,6 45 796 0 0,-8-93-1159 0 0,-13-83-877 0 0,12 80 1107 0 0,7 51 785 0 0,-4-55 146 0 0,5 25 3895 0 0,10 141-1089 0 0,-4-26-1961 0 0,11 87 2182 0 0,-4-25-1397 0 0,18 180 1824 0 0,-2-21-1307 0 0,-12-78-986 0 0,-5-43-386 0 0,23 371-2523 0 0,-15-179-3064 0 0,-11-239 3982 0 0,-2-18 156 0 0,2 0 0 0 0,8 41 0 0 0,-9-64 873 0 0,0 1 0 0 0,-1 0 0 0 0,-1 16 0 0 0,0-23 230 0 0,0 2-75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6:0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428 185 24 0 0,'0'0'120'0'0,"7"-16"1467"0"0,91-62 2835 0 0,-77 57-4280 0 0,-14 12 2642 0 0,-8 9-2753 0 0,-37 25-175 0 0,-21 19 213 0 0,29-24 202 0 0,1 1 134 0 0,-111 86 3219 0 0,134-101-2159 0 0,14-10-1171 0 0,12-12-428 0 0,139-113-2754 0 0,-72 61 1074 0 0,-62 47 1282 0 0,-18 16 394 0 0,0 0 1 0 0,0-1-1 0 0,0 0 1 0 0,7-10-1 0 0,-14 16 125 0 0,4-8 461 0 0,-13 10 389 0 0,3-1-876 0 0,-5 3 271 0 0,0 0 1 0 0,0 1-1 0 0,1 0 1 0 0,-12 7-1 0 0,5-2-49 0 0,-115 73 685 0 0,105-66-632 0 0,-31 23 0 0 0,16-10-1 0 0,27-20-138 0 0,-1-2 0 0 0,-17 8 0 0 0,31-15-92 0 0,150-89-1429 0 0,-54 40 627 0 0,-115 57 1788 0 0,-31 13-336 0 0,1 3 1 0 0,-57 36 0 0 0,61-32-108 0 0,32-21-225 0 0,0 2 0 0 0,-21 16 0 0 0,35-25-224 0 0,9-3-138 0 0,1 1 0 0 0,0-1-1 0 0,-1-1 1 0 0,0 1 0 0 0,0-1-1 0 0,0-1 1 0 0,0 0 0 0 0,13-8-1 0 0,13-5-105 0 0,58-37-937 0 0,-4 2-472 0 0,-39 21 582 0 0,-32 18 421 0 0,-17 11 445 0 0,-9 7 180 0 0,-65 25 983 0 0,-21 12 96 0 0,32-17-542 0 0,-133 59 775 0 0,194-83-1336 0 0,-2 3 64 0 0,11-8-131 0 0,-1 0-1 0 0,1 0 0 0 0,1 1 0 0 0,-1 0 0 0 0,0 0 0 0 0,1 0 1 0 0,12-1-1 0 0,30-12-57 0 0,163-67-701 0 0,-172 65 381 0 0,-27 10 190 0 0,-12 4-17 0 0,-12 6 237 0 0,1-1-1 0 0,0 2 1 0 0,0-1 0 0 0,0 1-1 0 0,0 0 1 0 0,1 1 0 0 0,-11 6-1 0 0,1-2 23 0 0,-11 6 248 0 0,0-2-1 0 0,-1-1 1 0 0,-48 11 0 0 0,54-15-144 0 0,-6 2-56 0 0,22-8 267 0 0,6-4 385 0 0,4 1-709 0 0,0 0 0 0 0,-1 1-1 0 0,1-1 1 0 0,0 1 0 0 0,0 0-1 0 0,0 0 1 0 0,0 0 0 0 0,1 0-1 0 0,3-2 1 0 0,12-6 69 0 0,-9 3-87 0 0,-1 0 0 0 0,1 0 0 0 0,0 1 0 0 0,13-6 0 0 0,10-5-110 0 0,112-58-1081 0 0,-41 25 13 0 0,-76 35 947 0 0,-26 13 608 0 0,-24 1 339 0 0,3 1-621 0 0,0 1 0 0 0,0 1 0 0 0,0 1 0 0 0,1 1 0 0 0,-20 8 0 0 0,14-6-44 0 0,15-3-51 0 0,1-1 1 0 0,-1 2-1 0 0,1-1 0 0 0,0 1 0 0 0,0 1 0 0 0,1 0 1 0 0,0 0-1 0 0,-13 13 0 0 0,20-19 62 0 0,1 1-68 0 0,-1-1 0 0 0,1 0 0 0 0,0 0 0 0 0,0 1 0 0 0,0-1 0 0 0,0 0 0 0 0,0 0 0 0 0,0 0 0 0 0,0 1 0 0 0,0-1 0 0 0,0 0-1 0 0,0 0 1 0 0,0 1 0 0 0,0-1 0 0 0,0 0 0 0 0,0 0 0 0 0,1 1 0 0 0,-1-1 0 0 0,0 0 0 0 0,0 0 0 0 0,0 0 0 0 0,0 1 0 0 0,0-1 0 0 0,0 0 0 0 0,0 0 0 0 0,1 0 0 0 0,-1 0 0 0 0,0 1-1 0 0,0-1 1 0 0,0 0 0 0 0,0 0 0 0 0,1 0 0 0 0,-1 0 0 0 0,0 0 0 0 0,0 1 0 0 0,1-1 0 0 0,-1 0 0 0 0,0 0 0 0 0,0 0 0 0 0,0 0 0 0 0,1 0 0 0 0,-1 0 0 0 0,0 0 0 0 0,1 0 0 0 0,9 6 182 0 0,-6-5-117 0 0,1 0 0 0 0,-1-1 0 0 0,0 1 0 0 0,1-1 0 0 0,-1 0 1 0 0,0-1-1 0 0,0 1 0 0 0,1-1 0 0 0,-1 0 0 0 0,8-2 0 0 0,42-19 354 0 0,-47 19-388 0 0,147-65-235 0 0,-148 64 72 0 0,-10 5 8 0 0,-10 6 65 0 0,-29 12 133 0 0,-4 2 129 0 0,-76 46-1 0 0,64-23-2 0 0,58-43 1 0 0,10-1-158 0 0,0-1-1 0 0,0-1 1 0 0,0 0-1 0 0,0 0 1 0 0,-1-1 0 0 0,14-5-1 0 0,-5 2-23 0 0,158-58-731 0 0,-140 52 306 0 0,-27 8 256 0 0,1 1-1 0 0,0 0 0 0 0,-1 1 1 0 0,1 0-1 0 0,18-2 1 0 0,-15 1-87 0 0,-11 3 212 0 0,-1 0 1 0 0,0-1-1 0 0,1 1 0 0 0,-1 0 1 0 0,1 0-1 0 0,-1 0 1 0 0,1 0-1 0 0,-1-1 0 0 0,1 1 1 0 0,-1 0-1 0 0,1 0 0 0 0,-1 0 1 0 0,1 0-1 0 0,0 0 1 0 0,-1 0-1 0 0,1 0 0 0 0,-1 1 1 0 0,1-1-1 0 0,-1 0 1 0 0,1 0-1 0 0,-1 0 0 0 0,1 0 1 0 0,-1 1-1 0 0,0-1 0 0 0,1 0 1 0 0,-1 0-1 0 0,1 1 1 0 0,-1-1-1 0 0,1 0 0 0 0,0 1 1 0 0,0 0-5 0 0,-13 14 113 0 0,8-11-42 0 0,1-1 1 0 0,-1 1-1 0 0,0-1 0 0 0,1 1 0 0 0,-1-1 0 0 0,-1 0 1 0 0,1-1-1 0 0,0 1 0 0 0,-10 3 0 0 0,-3 3 121 0 0,-1 2 0 0 0,-2 0 45 0 0,2 1 1 0 0,-30 23 0 0 0,-22 20 200 0 0,70-55-410 0 0,-1 0-1 0 0,1 0 1 0 0,0 0 0 0 0,0 0 0 0 0,0 1-1 0 0,0-1 1 0 0,-1 0 0 0 0,1 0 0 0 0,0 0-1 0 0,0 0 1 0 0,0 0 0 0 0,0 0 0 0 0,-1 1-1 0 0,1-1 1 0 0,0 0 0 0 0,0 0 0 0 0,0 0-1 0 0,0 0 1 0 0,0 1 0 0 0,0-1-1 0 0,0 0 1 0 0,-1 0 0 0 0,1 0 0 0 0,0 1-1 0 0,0-1 1 0 0,0 0 0 0 0,0 0 0 0 0,0 0-1 0 0,0 1 1 0 0,0-1 0 0 0,0 0 0 0 0,0 0-1 0 0,0 0 1 0 0,0 1 0 0 0,0-1 0 0 0,0 0-1 0 0,0 0 1 0 0,1 0 0 0 0,-1 1 0 0 0,0-1-1 0 0,0 0 1 0 0,0 0 0 0 0,0 0-1 0 0,0 1 1 0 0,0-1 0 0 0,0 0 0 0 0,1 0-1 0 0,12 2 84 0 0,20-8 41 0 0,-16-3-66 0 0,1 1 0 0 0,20-6-1 0 0,7-3-58 0 0,72-38-661 0 0,-93 45 242 0 0,-24 10 98 0 0,-13 6 277 0 0,-47 32 188 0 0,40-28-131 0 0,2 1 0 0 0,-27 20 1 0 0,12-8-6 0 0,3 0 7 0 0,21-15 0 0 0,0-1 0 0 0,-1 0 0 0 0,-14 7 1 0 0,24-14-17 0 0,0 0 0 0 0,0 0 1 0 0,0 0-1 0 0,1 0 0 0 0,-1 1 1 0 0,0-1-1 0 0,0 0 1 0 0,0 0-1 0 0,0 0 0 0 0,0 0 1 0 0,0 0-1 0 0,0 0 0 0 0,0 1 1 0 0,1-1-1 0 0,-1 0 1 0 0,0 0-1 0 0,0 0 0 0 0,0 0 1 0 0,0 0-1 0 0,0 1 0 0 0,0-1 1 0 0,0 0-1 0 0,0 0 1 0 0,0 0-1 0 0,0 0 0 0 0,0 0 1 0 0,0 1-1 0 0,0-1 0 0 0,0 0 1 0 0,0 0-1 0 0,0 0 1 0 0,0 0-1 0 0,0 1 0 0 0,0-1 1 0 0,0 0-1 0 0,0 0 0 0 0,0 0 1 0 0,-1 0-1 0 0,1 0 1 0 0,0 1-1 0 0,0-1 0 0 0,0 0 1 0 0,0 0-1 0 0,0 0 0 0 0,0 0 1 0 0,0 0-1 0 0,-1 0 1 0 0,1 0-1 0 0,0 0 0 0 0,0 1 1 0 0,0-1-1 0 0,0 0 0 0 0,0 0 1 0 0,-1 0-1 0 0,1 0 1 0 0,0 0-1 0 0,0 0 0 0 0,0 0 1 0 0,0 0-1 0 0,0 0 0 0 0,-1 0 1 0 0,1 0-1 0 0,0 0 1 0 0,0 0-1 0 0,0 0 0 0 0,0 0 1 0 0,-1 0-1 0 0,1 0 0 0 0,0 0 1 0 0,15-3 64 0 0,12-11-16 0 0,-18 8-66 0 0,0-1 0 0 0,0 2 0 0 0,1-1 0 0 0,16-6 0 0 0,5-3-138 0 0,115-63-1355 0 0,-129 66 1276 0 0,-12 8 296 0 0,-10 5 582 0 0,-21 9-60 0 0,18-7-565 0 0,-1 0 0 0 0,1 1 0 0 0,-1 0 0 0 0,1 1 0 0 0,-11 7 0 0 0,17-10-7 0 0,-15 16-219 0 0,18-12 67 0 0,10-3 129 0 0,-1-6 48 0 0,0 0 0 0 0,0-1 0 0 0,0 1 1 0 0,-1-2-1 0 0,14-7 0 0 0,47-27-261 0 0,-55 31 46 0 0,-27 15 542 0 0,-15 3-35 0 0,5 4-282 0 0,18-12-56 0 0,0 0 0 0 0,0 0 0 0 0,1 1 0 0 0,-1-1 0 0 0,1 1 0 0 0,-1-1 0 0 0,-5 7 1 0 0,8-8 4 0 0,0 1 0 0 0,0-1 0 0 0,-1 0 0 0 0,1 0 0 0 0,0 0 0 0 0,-1 0 0 0 0,0 0 0 0 0,1 0 1 0 0,-1 0-1 0 0,-2 1 0 0 0,2-2-1 0 0,0 1 0 0 0,0 0 0 0 0,1 0 0 0 0,-1 0 0 0 0,1 0 0 0 0,-1 0 0 0 0,0 0 0 0 0,1 0 0 0 0,0 0 0 0 0,-3 3 0 0 0,-34 34-2 0 0,38-37 166 0 0,12-3-53 0 0,1-1 0 0 0,-1 0 0 0 0,1-1-1 0 0,-1 0 1 0 0,0-1 0 0 0,-1-1 0 0 0,1 0 0 0 0,10-7 0 0 0,2 0-137 0 0,18-11-196 0 0,-41 23 188 0 0,0-2 4 0 0,-6 1 251 0 0,-4 2-236 0 0,2 1-1 0 0,0 0 0 0 0,0 0 0 0 0,0 0 1 0 0,0 1-1 0 0,0 0 0 0 0,0 1 0 0 0,0 0 0 0 0,0 0 0 0 0,-9 6 0 0 0,16-9 18 0 0,-1 0 0 0 0,1 0 0 0 0,0 0 0 0 0,0 0 0 0 0,0 0 0 0 0,0 0 0 0 0,-1 0 0 0 0,1 0 0 0 0,0 0 0 0 0,0 0 0 0 0,0 0 0 0 0,0 0 0 0 0,-1 1 0 0 0,1-1 0 0 0,0 0 0 0 0,0 0 0 0 0,0 0 0 0 0,0 0 0 0 0,0 0 0 0 0,0 1 0 0 0,0-1 0 0 0,-1 0 0 0 0,1 0 0 0 0,0 0 0 0 0,0 0 0 0 0,0 1 0 0 0,0-1 0 0 0,0 0 0 0 0,0 0 0 0 0,0 0 0 0 0,0 0 0 0 0,0 1 0 0 0,0-1 0 0 0,0 0 0 0 0,0 0 0 0 0,0 0 0 0 0,0 1 0 0 0,0-1 0 0 0,0 0 0 0 0,0 0 0 0 0,0 0 0 0 0,0 0 0 0 0,0 1 0 0 0,0-1 0 0 0,1 0 0 0 0,-1 0 0 0 0,0 0 0 0 0,0 0 0 0 0,0 1 0 0 0,0-1 0 0 0,0 0 0 0 0,0 0 0 0 0,0 0 0 0 0,1 0 0 0 0,-1 0 0 0 0,15 1 21 0 0,19-10 37 0 0,44-25-542 0 0,-72 32-151 0 0,-45 23-271 0 0,-27 18 902 0 0,50-31 83 0 0,0-1 48 0 0,5 3 137 0 0,20-14-568 0 0,12-8-2536 0 0,1 0 0 0 0,26-22 1 0 0,-38 27 1855 0 0,116-86-4753 0 0,-110 83 5594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02.90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248 271 124 0 0,'-11'1'6845'0'0,"6"-16"-5080"0"0,5 11-1673 0 0,0 1 0 0 0,0-1 0 0 0,0 1-1 0 0,0 0 1 0 0,1-1 0 0 0,-1 1 0 0 0,1-1-1 0 0,1-3 1 0 0,-1 4 125 0 0,0 0 1 0 0,-1 0-1 0 0,1 0 0 0 0,-1 1 0 0 0,1-1 0 0 0,-1 0 0 0 0,0 0 1 0 0,-2-8 1117 0 0,1 31-1591 0 0,2 3 86 0 0,2 0 1 0 0,10 44-1 0 0,2 15 75 0 0,10 56 69 0 0,-5-39-17 0 0,27 176-203 0 0,-39-219 189 0 0,-7-40 61 0 0,1 1 0 0 0,5 18 1 0 0,-3-17 7 0 0,-9-26-243 0 0,-9-32-283 0 0,-4-76-620 0 0,-31-175-754 0 0,12 34 1442 0 0,30 198 392 0 0,-1 21 45 0 0,0-18 140 0 0,8 56-128 0 0,0 1 1 0 0,-1-1 0 0 0,1 0 0 0 0,0 0-1 0 0,0 0 1 0 0,0 1 0 0 0,-1-1 0 0 0,1 0-1 0 0,0 0 1 0 0,0 0 0 0 0,0 0-1 0 0,-1 0 1 0 0,1 1 0 0 0,0-1 0 0 0,0 0-1 0 0,-1 0 1 0 0,1 0 0 0 0,0 0 0 0 0,-1 0-1 0 0,1 0 1 0 0,0 0 0 0 0,0 0-1 0 0,-1 0 1 0 0,1 0 0 0 0,0 0 0 0 0,0 0-1 0 0,-1 0 1 0 0,1 0 0 0 0,0 0 0 0 0,-1 0-1 0 0,1 0 1 0 0,0 0 0 0 0,0-1-1 0 0,-1 1 1 0 0,1 0 0 0 0,0 0 0 0 0,0 0-1 0 0,0 0 1 0 0,-1-1 0 0 0,1 1 0 0 0,0 0-1 0 0,0 0 1 0 0,0 0 0 0 0,-1-1-1 0 0,1 1 1 0 0,0 0 0 0 0,0 0 0 0 0,0-1-1 0 0,0 1 1 0 0,0 0 0 0 0,0 0 0 0 0,-1-1-1 0 0,1 1 1 0 0,0 0 0 0 0,0 0 0 0 0,0-1-1 0 0,0 1 1 0 0,0 0 0 0 0,0 0-1 0 0,0-1 1 0 0,0 1 0 0 0,0 0 0 0 0,0-1-1 0 0,0 1 1 0 0,1 0 0 0 0,-1 0 0 0 0,0-1-1 0 0,0 1 1 0 0,-1 1 7 0 0,0 0 1 0 0,0 0-1 0 0,0 0 0 0 0,0 0 0 0 0,0 1 1 0 0,0-1-1 0 0,1 0 0 0 0,-1 1 1 0 0,0-1-1 0 0,1 1 0 0 0,-1-1 0 0 0,1 0 1 0 0,0 1-1 0 0,-1 1 0 0 0,-5 120 95 0 0,35 336 610 0 0,-24-417-613 0 0,5 101 615 0 0,-15-109-274 0 0,5-33-329 0 0,-10-6-544 0 0,-8-45-292 0 0,2-1 1 0 0,2-1-1 0 0,-11-91 0 0 0,-3-87 249 0 0,18-61 730 0 0,15 308-85 0 0,-1 4-131 0 0,-1 1-1 0 0,0-1 1 0 0,-2 1-1 0 0,-1 34 1 0 0,2 36 129 0 0,18 263 758 0 0,-15-188-744 0 0,6-4-194 0 0,-10-53-367 0 0,-1-103-55 0 0,-8-95 81 0 0,4 61 252 0 0,0-34 0 0 0,-13-195-536 0 0,15 158 381 0 0,-1 39 90 0 0,7-71 0 0 0,0 58 173 0 0,-4 43 98 0 0,7-46 1 0 0,0-14 1011 0 0,-1 203-831 0 0,13 61 173 0 0,26 172 279 0 0,-20-186-569 0 0,6 32-148 0 0,-16-91-20 0 0,-14-67 66 0 0,-1-34-68 0 0,-15-18-441 0 0,-54-341-1976 0 0,-6-75-116 0 0,70 400 2391 0 0,-34-174-181 0 0,36 193 624 0 0,0 0-1 0 0,1 0 1 0 0,-6-22 1282 0 0,8 36-1566 0 0,-7 9 569 0 0,-1 21-330 0 0,1 1 1 0 0,1 0 0 0 0,1 0-1 0 0,0 56 1 0 0,0-8 172 0 0,2-10 284 0 0,12 132 0 0 0,-4-136-392 0 0,16 109 493 0 0,-4-52-354 0 0,0-40-239 0 0,-8-45-216 0 0,-7-28 128 0 0,3 9-927 0 0,4-36-129 0 0,-7 5 695 0 0,0-1 1 0 0,-2 1-1 0 0,1 0 1 0 0,-3-22 0 0 0,0 0-51 0 0,8-345-1616 0 0,-5 306 1688 0 0,-1-63-151 0 0,-3 50 106 0 0,3 54 91 0 0,-2-1-1 0 0,-5-34 1 0 0,-7-26-269 0 0,-4-23-84 0 0,1 24 369 0 0,5 43 1070 0 0,12 49-884 0 0,0 1 0 0 0,0-1 0 0 0,0 1-1 0 0,0-1 1 0 0,0 0 0 0 0,0 1 0 0 0,0-1-1 0 0,0 1 1 0 0,0-1 0 0 0,0 1 0 0 0,0-1-1 0 0,0 1 1 0 0,-1-1 0 0 0,1 1 0 0 0,0-1-1 0 0,0 1 1 0 0,-1-1 0 0 0,1 1-1 0 0,0-1 1 0 0,-1 1 0 0 0,1-1 0 0 0,0 1-1 0 0,-1 0 1 0 0,1-1 0 0 0,-1 1 0 0 0,1 0-1 0 0,-1-1 1 0 0,1 1 0 0 0,-1 0 0 0 0,1 0-1 0 0,-1-1 1 0 0,1 1 0 0 0,-1 0 0 0 0,1 0-1 0 0,-1 0 1 0 0,0-1 0 0 0,0 1-54 0 0,1 0 0 0 0,-1 0 0 0 0,0 0 0 0 0,1-1 0 0 0,-1 1 0 0 0,1 0 0 0 0,-1-1 0 0 0,0 1 0 0 0,1-1 0 0 0,-1 1 0 0 0,1 0 0 0 0,-1-1 1 0 0,1 1-1 0 0,0-1 0 0 0,-1 1 0 0 0,1-1 0 0 0,-1 0 0 0 0,1 1 0 0 0,-1-2 0 0 0,-10 27-140 0 0,11-1 79 0 0,-1-16 92 0 0,0 0 0 0 0,1 0 0 0 0,1 1 0 0 0,-1-1 0 0 0,1 0 0 0 0,4 13 0 0 0,6 37 194 0 0,-4 1-80 0 0,-3-21-87 0 0,-4-33-36 0 0,0 1-1 0 0,1 0 1 0 0,-1-1-1 0 0,1 1 1 0 0,2 6-1 0 0,1 1 65 0 0,-6-12-31 0 0,1-3-54 0 0,0 1 1 0 0,0-1 0 0 0,1 1 0 0 0,-1-1 0 0 0,0 1-1 0 0,1-1 1 0 0,0 1 0 0 0,-1-1 0 0 0,1 0 0 0 0,0 1-1 0 0,0-4 1 0 0,-11-54-448 0 0,0 13-45 0 0,10 36 364 0 0,0 1 0 0 0,-1-1 0 0 0,0 1 0 0 0,-3-11 0 0 0,2 11 15 0 0,0-1-1 0 0,1 0 0 0 0,1 1 1 0 0,-1-12-1 0 0,2 20 127 0 0,0 0-1 0 0,0 1 1 0 0,0-1-1 0 0,0 0 1 0 0,0 1-1 0 0,0-1 1 0 0,0 0-1 0 0,0 0 1 0 0,0 1-1 0 0,0-1 1 0 0,-1 0-1 0 0,1 1 1 0 0,0-1 0 0 0,0 0-1 0 0,-1 1 1 0 0,1-1-1 0 0,0 0 1 0 0,-1 1-1 0 0,1-1 1 0 0,-2 0-1 0 0,2 1 17 0 0,0 0-1 0 0,-1 0 1 0 0,1 0-1 0 0,-1 0 1 0 0,1 0-1 0 0,0 0 1 0 0,-1 0-1 0 0,1 0 1 0 0,0 0-1 0 0,-1 0 1 0 0,1 0-1 0 0,0 0 1 0 0,-1 0-1 0 0,1 1 1 0 0,-1-1-1 0 0,1 0 1 0 0,0 0-1 0 0,0 0 1 0 0,-1 1-1 0 0,1-1 1 0 0,0 0-1 0 0,-1 0 1 0 0,1 1-1 0 0,0-1 1 0 0,0 0-1 0 0,0 1 1 0 0,-1-1-1 0 0,0 2 15 0 0,0-1-1 0 0,0 1 1 0 0,0-1 0 0 0,1 1-1 0 0,-1-1 1 0 0,0 1-1 0 0,1-1 1 0 0,-1 1 0 0 0,1 0-1 0 0,-1-1 1 0 0,1 1-1 0 0,0 0 1 0 0,0-1-1 0 0,0 1 1 0 0,0 0 0 0 0,0 0-1 0 0,0-1 1 0 0,0 1-1 0 0,1 2 1 0 0,13 57 656 0 0,-8-29-389 0 0,10 77 489 0 0,1 50 254 0 0,-6-58-399 0 0,-7-60-505 0 0,-4-34-162 0 0,0 0 0 0 0,1 0 0 0 0,0 0 1 0 0,0-1-1 0 0,3 10 0 0 0,5-38-1819 0 0,-6-31 1237 0 0,-2 1-143 0 0,0 27 284 0 0,0-1 0 0 0,-2 1 1 0 0,-6-38-1 0 0,6 18 2161 0 0,-4 64-963 0 0,16 125 199 0 0,0 4-145 0 0,0 27 186 0 0,0 9-332 0 0,-7-136-555 0 0,-1-17-47 0 0,28 223-334 0 0,-14-165-178 0 0,-5-43 22 0 0,-10-33 162 0 0,1 0-1 0 0,1-1 1 0 0,0 1 0 0 0,8 14-1 0 0,-10-24 19 0 0,-3-16-1342 0 0,0 3 1529 0 0,0 0 0 0 0,-1 0 0 0 0,-1 0 0 0 0,1 0 0 0 0,-9-17 0 0 0,-1-9-49 0 0,10 21 96 0 0,-2-5 10 0 0,1 14 23 0 0,1 0-1 0 0,0-1 1 0 0,0 1 0 0 0,0-1 0 0 0,1 1-1 0 0,0-8 1 0 0,-8-27 142 0 0,7 30 806 0 0,-1 17-806 0 0,2-3-120 0 0,1 0 0 0 0,-1 1 1 0 0,1-1-1 0 0,0 0 0 0 0,0 1 1 0 0,0-1-1 0 0,0 0 0 0 0,0 1 1 0 0,1-1-1 0 0,1 6 0 0 0,2 13 66 0 0,-3 6 122 0 0,8 39 1 0 0,-4-34-26 0 0,1 11 70 0 0,5 25 236 0 0,1 88-1 0 0,-2 0-352 0 0,-4-53-474 0 0,-1-49 30 0 0,1-17-60 0 0,-6-37 330 0 0,0-31-526 0 0,-2-31-9 0 0,0 35 281 0 0,2 0 0 0 0,3-38 0 0 0,0 23-28 0 0,-3-80 1 0 0,-2 47 269 0 0,3 49 70 0 0,-1 17 53 0 0,1-1 0 0 0,-1 0 1 0 0,-1 0-1 0 0,1 0 0 0 0,-1 1 1 0 0,-4-13-1 0 0,2 6 254 0 0,3 14-294 0 0,0 0 0 0 0,-1-1 0 0 0,1 1 0 0 0,0-1 1 0 0,0 1-1 0 0,-1 0 0 0 0,1-1 0 0 0,-1 1 0 0 0,1-1 0 0 0,-1 1 0 0 0,0 0 0 0 0,0 0 0 0 0,-1-2 1 0 0,0-4 578 0 0,-1 6-358 0 0,2 9-300 0 0,2 20 237 0 0,11 55 1 0 0,-2-21 6 0 0,6 65 165 0 0,-6-78-224 0 0,-7-33-45 0 0,1 0-1 0 0,0 30 1 0 0,2-1 131 0 0,-6-44-244 0 0,10-42-617 0 0,-8 26 508 0 0,0-1 0 0 0,-1 0 1 0 0,-2-23-1 0 0,2-26-132 0 0,6-136-550 0 0,-7 160 606 0 0,-11-122-1058 0 0,-6-3-96 0 0,6 62 1266 0 0,0-3 1984 0 0,11 107-1869 0 0,0 0 0 0 0,0 0 0 0 0,-1 0 0 0 0,1 0 0 0 0,0 1 0 0 0,0-1 0 0 0,-1 0-1 0 0,1 0 1 0 0,0 0 0 0 0,0 0 0 0 0,-1 0 0 0 0,1 0 0 0 0,0 0 0 0 0,0 0 0 0 0,0 1-1 0 0,-1-1 1 0 0,1 0 0 0 0,0 0 0 0 0,0 0 0 0 0,0 0 0 0 0,-1 1 0 0 0,1-1 0 0 0,0 0-1 0 0,0 0 1 0 0,0 1 0 0 0,0-1 0 0 0,0 0 0 0 0,-1 0 0 0 0,1 0 0 0 0,0 1 0 0 0,0-1 0 0 0,0 0-1 0 0,0 1 1 0 0,0-1 0 0 0,0 0 0 0 0,0 0 0 0 0,0 1 0 0 0,0-1 0 0 0,0 0 0 0 0,0 0-1 0 0,0 1 1 0 0,0-1 0 0 0,0 0 0 0 0,0 0 0 0 0,1 1 0 0 0,-1-1 0 0 0,0 0 0 0 0,3 66-150 0 0,13 73 1 0 0,-1-19 163 0 0,12 101 182 0 0,-1-44 73 0 0,-25-153-239 0 0,3 11 54 0 0,-2-31-78 0 0,2 4-47 0 0,-3-21-66 0 0,-12-105-384 0 0,-6-142-805 0 0,6 39 13 0 0,-5-50 82 0 0,-1 80 677 0 0,6 81 585 0 0,7 91 795 0 0,3 29-559 0 0,15 230 2117 0 0,-5-141-1847 0 0,27 330 368 0 0,-19-199-789 0 0,-6-130-157 0 0,-10-64-41 0 0,-1-29 13 0 0,0 0-1 0 0,1 1 0 0 0,-1-1 1 0 0,3 11-1 0 0,0 5-169 0 0,-5-42-220 0 0,-16-205-780 0 0,2 69 50 0 0,-9-219-1204 0 0,22 319 2065 0 0,-6-76-305 0 0,0 32 225 0 0,-4-33 18 0 0,7 102 290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6:01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 4 0 0,'33'-10'4'0'0,"-6"0"-8"0"0,1 0 4 0 0,-1 5 0 0 0,0-5 0 0 0,1 0 0 0 0,-12 1 0 0 0,6-1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6:02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214 265 48 0 0,'-3'0'145'0'0,"-1"0"0"0"0,0 0-1 0 0,1-1 1 0 0,-1 1 0 0 0,0-1 0 0 0,1 0 0 0 0,-1 0 0 0 0,1 0-1 0 0,-7-3 1 0 0,8 3 11 0 0,0-1 43 0 0,0-1 0 0 0,-1 1 0 0 0,1 0 0 0 0,0-1 0 0 0,0 1 0 0 0,0-1 0 0 0,1 1 0 0 0,-1-1 0 0 0,1 0-1 0 0,-1 0 1 0 0,1 0 0 0 0,0 0 0 0 0,0 0 0 0 0,0 0 0 0 0,0 0 0 0 0,1 0 0 0 0,-1 0 0 0 0,1-6 0 0 0,0 7-110 0 0,-1 0 0 0 0,1 0 0 0 0,-1 1 0 0 0,0-1 0 0 0,1 0 0 0 0,-1 0 0 0 0,0 0-1 0 0,0 1 1 0 0,0-1 0 0 0,0 0 0 0 0,0 1 0 0 0,-1-1 0 0 0,1 1 0 0 0,0-1 0 0 0,-1 1 0 0 0,1 0 0 0 0,-1 0 0 0 0,-2-2 0 0 0,-1-1 437 0 0,4 3-303 0 0,-1-1 0 0 0,1 1 0 0 0,-1 0 1 0 0,0-1-1 0 0,0 1 0 0 0,0 0 0 0 0,0 0 0 0 0,0 1 0 0 0,0-1 0 0 0,0 0 0 0 0,0 1 1 0 0,0-1-1 0 0,0 1 0 0 0,0-1 0 0 0,0 1 0 0 0,0 0 0 0 0,-3 0 0 0 0,-31-15 2216 0 0,15 3-2068 0 0,17 11 336 0 0,13 4-391 0 0,63 20 913 0 0,-20-6-471 0 0,66 12 0 0 0,22-7-33 0 0,0-7-1 0 0,160-2 0 0 0,-298-13-494 0 0,-34 5-190 0 0,-67 4-213 0 0,61-10 151 0 0,0-1 1 0 0,1-3-1 0 0,-69-16 1 0 0,54 11 33 0 0,35 7-2 0 0,-1-1 0 0 0,-29-9 0 0 0,9-1 7 0 0,-42-7 0 0 0,28-4-25 0 0,28 15-23 0 0,24 10 35 0 0,-1 0-1 0 0,1 0 0 0 0,0 0 0 0 0,-1 0 1 0 0,1-1-1 0 0,-1 1 0 0 0,1 0 0 0 0,0 0 0 0 0,-1-1 1 0 0,1 1-1 0 0,0 0 0 0 0,-1 0 0 0 0,1-1 1 0 0,0 1-1 0 0,0 0 0 0 0,-1-1 0 0 0,1 1 0 0 0,0-1 1 0 0,0 1-1 0 0,-1 0 0 0 0,1-1 0 0 0,0 1 1 0 0,0-1-1 0 0,0 1 0 0 0,0-1 0 0 0,0 1 0 0 0,0 0 1 0 0,0-1-1 0 0,0 1 0 0 0,0-1 0 0 0,0 1 1 0 0,0-1-1 0 0,0 1 0 0 0,0-1 0 0 0,0 1 0 0 0,0 0 1 0 0,0-1-1 0 0,0 1 0 0 0,1-1 0 0 0,-1 1 1 0 0,0 0-1 0 0,0-1 0 0 0,0 1 0 0 0,1-1 0 0 0,-1 1 1 0 0,0 0-1 0 0,1-1 0 0 0,-1 1 0 0 0,0 0 1 0 0,1-1-11 0 0,21-4-56 0 0,9 8 68 0 0,-1 1 1 0 0,1 2 0 0 0,-2 1 0 0 0,58 22 0 0 0,-70-23 65 0 0,0 0 1 0 0,1-1-1 0 0,-1-1 0 0 0,1-1 1 0 0,29 3-1 0 0,-31-4 207 0 0,-29 1 401 0 0,-24-7-680 0 0,0 0 0 0 0,0-3 0 0 0,0-1-1 0 0,-45-16 1 0 0,1 2-24 0 0,-110-28-187 0 0,175 42 169 0 0,-2 2-4 0 0,18 5 39 0 0,0 1 1 0 0,0 0-1 0 0,0-1 0 0 0,0 1 1 0 0,0 0-1 0 0,0-1 0 0 0,0 1 0 0 0,0 0 1 0 0,0-1-1 0 0,0 1 0 0 0,0 0 1 0 0,0-1-1 0 0,0 1 0 0 0,0 0 1 0 0,0-1-1 0 0,0 1 0 0 0,1 0 1 0 0,-1 0-1 0 0,0-1 0 0 0,0 1 0 0 0,0 0 1 0 0,1-1-1 0 0,-1 1 0 0 0,0 0 1 0 0,0 0-1 0 0,0-1 0 0 0,1 1 1 0 0,-1 0-1 0 0,0 0 0 0 0,1 0 0 0 0,-1 0 1 0 0,0-1-1 0 0,0 1 0 0 0,1 0 1 0 0,-1 0-1 0 0,0 0 0 0 0,1 0 1 0 0,0 0-1 0 0,19 2-19 0 0,1 1 0 0 0,-1 1 0 0 0,0 1 1 0 0,0 1-1 0 0,37 16 0 0 0,-37-14 49 0 0,70 29 148 0 0,-49-18 24 0 0,2-3-1 0 0,-1-1 1 0 0,55 11-1 0 0,-69-20 46 0 0,-21-4-5 0 0,1 0 0 0 0,0 0 1 0 0,-1-1-1 0 0,1 0 0 0 0,0-1 0 0 0,12 0 0 0 0,-41-24 222 0 0,12 18-454 0 0,0 0 0 0 0,0 1 0 0 0,0 0 0 0 0,-1 1 1 0 0,0 0-1 0 0,-11-3 0 0 0,14 4-24 0 0,-266-86-783 0 0,264 85 718 0 0,0-1 0 0 0,1 0 0 0 0,-1-1 0 0 0,-11-9 0 0 0,20 15 69 0 0,0 0 0 0 0,-1 0-1 0 0,1 0 1 0 0,0-1 0 0 0,0 1-1 0 0,-1 0 1 0 0,1 0 0 0 0,0 0-1 0 0,0-1 1 0 0,-1 1 0 0 0,1 0-1 0 0,0 0 1 0 0,0-1 0 0 0,0 1-1 0 0,-1 0 1 0 0,1 0 0 0 0,0-1 0 0 0,0 1-1 0 0,0 0 1 0 0,0-1 0 0 0,0 1-1 0 0,-1 0 1 0 0,1-1 0 0 0,0 1-1 0 0,0 0 1 0 0,0-1 0 0 0,0 1-1 0 0,0 0 1 0 0,0-1 0 0 0,0 1 0 0 0,0 0-1 0 0,0-1 1 0 0,0 1 0 0 0,1 0-1 0 0,-1 0 1 0 0,0-1 0 0 0,0 1-1 0 0,0 0 1 0 0,0-1 0 0 0,0 1-1 0 0,1 0 1 0 0,-1 0 0 0 0,0-1-1 0 0,0 1 1 0 0,0 0 0 0 0,1 0 0 0 0,-1-1-1 0 0,0 1 1 0 0,1 0-1 0 0,0-1 0 0 0,-1 1 1 0 0,1 0-1 0 0,0 0 0 0 0,0 0 0 0 0,-1 0 0 0 0,1 0 1 0 0,0 0-1 0 0,-1 0 0 0 0,1 0 0 0 0,0 0 1 0 0,0 0-1 0 0,-1 1 0 0 0,1-1 0 0 0,0 0 0 0 0,-1 0 1 0 0,1 0-1 0 0,0 1 0 0 0,-1-1 0 0 0,1 1 0 0 0,-1-1 1 0 0,1 0-1 0 0,0 1 0 0 0,0 0 0 0 0,65 39-375 0 0,-22-9 323 0 0,-24-15 77 0 0,1-2 1 0 0,42 22-1 0 0,29 0 175 0 0,-61-24 192 0 0,-31-12-363 0 0,0 0 0 0 0,0 1-1 0 0,0-1 1 0 0,1 0 0 0 0,-1 0 0 0 0,0 0-1 0 0,0 0 1 0 0,0 0 0 0 0,0 0-1 0 0,0 0 1 0 0,0 0 0 0 0,0 0 0 0 0,0 0-1 0 0,0 0 1 0 0,0 0 0 0 0,1 0-1 0 0,-1 0 1 0 0,0 0 0 0 0,0 1 0 0 0,0-1-1 0 0,0 0 1 0 0,0 0 0 0 0,0 0-1 0 0,0 0 1 0 0,0 0 0 0 0,0 0-1 0 0,0 0 1 0 0,0 0 0 0 0,0 1 0 0 0,0-1-1 0 0,0 0 1 0 0,0 0 0 0 0,0 0-1 0 0,0 0 1 0 0,0 0 0 0 0,0 0 0 0 0,0 0-1 0 0,0 1 1 0 0,0-1 0 0 0,0 0-1 0 0,0 0 1 0 0,0 0 0 0 0,0 0 0 0 0,0 0-1 0 0,0 0 1 0 0,0 0 0 0 0,0 0-1 0 0,-1 0 1 0 0,1 1 0 0 0,0-1 0 0 0,0 0-1 0 0,0 0 1 0 0,0 0 0 0 0,0 0-1 0 0,0 0 1 0 0,0 0 0 0 0,0 0 0 0 0,0 0-1 0 0,0 0 1 0 0,-1 0 0 0 0,-17 2 312 0 0,-60-7-100 0 0,-58 0-309 0 0,124 6 80 0 0,0-1 0 0 0,0 0 0 0 0,1-1 1 0 0,-1 0-1 0 0,0-1 0 0 0,0 0 0 0 0,1-1 0 0 0,-1-1 1 0 0,1 0-1 0 0,-20-9 0 0 0,9-11 57 0 0,22 23-55 0 0,0 0-1 0 0,1 0 1 0 0,-1 0 0 0 0,0 0-1 0 0,1 1 1 0 0,-1-1 0 0 0,0 0-1 0 0,1 0 1 0 0,0 0-1 0 0,-1 1 1 0 0,1-1 0 0 0,-1 0-1 0 0,1 1 1 0 0,0-1 0 0 0,-1 0-1 0 0,1 1 1 0 0,0-1 0 0 0,0 1-1 0 0,-1-1 1 0 0,1 1-1 0 0,1-1 1 0 0,-1 0 4 0 0,8-2-34 0 0,1 1 0 0 0,-1-1 1 0 0,1 1-1 0 0,0 1 0 0 0,0 0 1 0 0,0 0-1 0 0,0 1 1 0 0,0 0-1 0 0,0 1 0 0 0,17 3 1 0 0,16 5 35 0 0,45 15 1 0 0,-84-23-4 0 0,6 2 10 0 0,18 5 25 0 0,0 1 0 0 0,49 24 0 0 0,-57-26 2 0 0,-18-6-24 0 0,1-1-1 0 0,0 1 0 0 0,-1 0 1 0 0,1 0-1 0 0,-1 0 1 0 0,1 0-1 0 0,-1 0 1 0 0,0 1-1 0 0,0-1 1 0 0,3 3-1 0 0,0 4 657 0 0,-22-6-122 0 0,-25-4-306 0 0,0-2 0 0 0,1-2-1 0 0,-52-14 1 0 0,60 12-210 0 0,-61-27-1 0 0,85 31-41 0 0,0-1-1 0 0,1 0 1 0 0,0 0-1 0 0,0-1 1 0 0,0 0 0 0 0,1-1-1 0 0,-1 1 1 0 0,2-2-1 0 0,-1 1 1 0 0,-8-12-1 0 0,15 18-10 0 0,-1 0 1 0 0,1-1-1 0 0,0 1 0 0 0,-1 0 0 0 0,1 0 0 0 0,0-1 0 0 0,-1 1 0 0 0,1 0 1 0 0,0-1-1 0 0,0 1 0 0 0,0 0 0 0 0,0 0 0 0 0,1-1 0 0 0,-1 1 0 0 0,0 0 1 0 0,0-1-1 0 0,1 1 0 0 0,-1 0 0 0 0,1 0 0 0 0,-1 0 0 0 0,1-1 0 0 0,0 1 1 0 0,-1 0-1 0 0,1 0 0 0 0,0 0 0 0 0,0 0 0 0 0,0 0 0 0 0,-1 0 0 0 0,1 0 1 0 0,0 1-1 0 0,0-1 0 0 0,1 0 0 0 0,0 0 0 0 0,41-23-1230 0 0,-39 22 1072 0 0,12-4-627 0 0,0 1-1 0 0,0 0 1 0 0,0 2-1 0 0,1-1 0 0 0,-1 2 1 0 0,1 0-1 0 0,0 1 1 0 0,0 1-1 0 0,31 4 0 0 0,-29-3-639 0 0,-1 1 0 0 0,1 1 0 0 0,-1 1 0 0 0,1 0 0 0 0,-1 2 0 0 0,33 14 0 0 0,-45-18 1196 0 0,0 1 0 0 0,0 1 0 0 0,0-1 1 0 0,-1 1-1 0 0,1 0 0 0 0,-1 0 0 0 0,0 0 1 0 0,0 1-1 0 0,-1 0 0 0 0,1 0 0 0 0,-1 0 0 0 0,0 1 1 0 0,0-1-1 0 0,-1 1 0 0 0,4 8 0 0 0,-1 0 44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6:03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84 12 0 0,'0'0'71'0'0,"11"5"1581"0"0,-5-7-1459 0 0,-1 0 1 0 0,1-1 0 0 0,-1 0-1 0 0,1 0 1 0 0,-1 0-1 0 0,0-1 1 0 0,6-5 0 0 0,4-1 808 0 0,8-8 621 0 0,-17 6 2318 0 0,-7 12-3886 0 0,0 0 0 0 0,0 0 0 0 0,-1 1 0 0 0,1-1 0 0 0,0 0 1 0 0,0 0-1 0 0,0 1 0 0 0,0-1 0 0 0,-1 0 0 0 0,1 1 0 0 0,0-1 1 0 0,0 1-1 0 0,0 0 0 0 0,0-1 0 0 0,0 1 0 0 0,-1 1 0 0 0,-1-1 41 0 0,-5 3-71 0 0,-1 0 0 0 0,1 0-1 0 0,0 1 1 0 0,0 0 0 0 0,0 1 0 0 0,1 0 0 0 0,0 0-1 0 0,-12 13 1 0 0,-30 23 219 0 0,44-39-132 0 0,0 2 1 0 0,0-1-1 0 0,1 1 1 0 0,-1-1 0 0 0,1 1-1 0 0,-7 10 1 0 0,8-10 197 0 0,1-1 444 0 0,14-7-600 0 0,10-5-162 0 0,0-2-1 0 0,-1 0 1 0 0,0-2 0 0 0,20-14 0 0 0,-12 7-300 0 0,40-18-1 0 0,-40 19 28 0 0,-29 18 276 0 0,0 0 1 0 0,0 0-1 0 0,-1 0 1 0 0,1 0 0 0 0,0 0-1 0 0,0 0 1 0 0,0 0-1 0 0,0 0 1 0 0,0 0-1 0 0,0 0 1 0 0,0 0 0 0 0,0 0-1 0 0,0 0 1 0 0,0 0-1 0 0,0 0 1 0 0,0 0 0 0 0,0 0-1 0 0,0 0 1 0 0,0 0-1 0 0,0 0 1 0 0,0 0 0 0 0,0 0-1 0 0,0 0 1 0 0,0-1-1 0 0,0 1 1 0 0,-1 0 0 0 0,1 0-1 0 0,0 0 1 0 0,0 0-1 0 0,0 0 1 0 0,0 0 0 0 0,0 0-1 0 0,0 0 1 0 0,0 0-1 0 0,0 0 1 0 0,0 0 0 0 0,0 0-1 0 0,0 0 1 0 0,-17 9-45 0 0,-65 34 141 0 0,45-25 21 0 0,-36 24 0 0 0,-70 57 344 0 0,134-94-431 0 0,7-4-25 0 0,0-1-1 0 0,0 1 1 0 0,0 0-1 0 0,0 0 1 0 0,1 0 0 0 0,-1 0-1 0 0,0 0 1 0 0,1 0-1 0 0,-1 0 1 0 0,1 1 0 0 0,0-1-1 0 0,-1 1 1 0 0,1-1-1 0 0,0 1 1 0 0,0-1 0 0 0,0 1-1 0 0,-2 2 1 0 0,3-3-12 0 0,1-1 1 0 0,-1 0-1 0 0,0 1 1 0 0,0-1-1 0 0,1 0 1 0 0,-1 1-1 0 0,0-1 1 0 0,0 0-1 0 0,1 0 0 0 0,-1 1 1 0 0,0-1-1 0 0,1 0 1 0 0,-1 0-1 0 0,0 0 1 0 0,1 0-1 0 0,-1 1 1 0 0,0-1-1 0 0,1 0 1 0 0,-1 0-1 0 0,1 0 0 0 0,-1 0 1 0 0,0 0-1 0 0,1 0 1 0 0,-1 0-1 0 0,0 0 1 0 0,1 0-1 0 0,-1 0 1 0 0,1 0-1 0 0,-1 0 1 0 0,0 0-1 0 0,1 0 0 0 0,-1 0 1 0 0,0 0-1 0 0,1-1 1 0 0,17-3-472 0 0,-15 4 289 0 0,21-8-1511 0 0,-1 0 0 0 0,0-2 0 0 0,40-23-1 0 0,-53 28 1383 0 0,26-16-1276 0 0,43-36 0 0 0,-52 38 1158 0 0,-6 2 97 0 0,0-1 0 0 0,25-28 1 0 0,-18 13 189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6:48.2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643 115 16 0 0,'19'-16'10318'0'0,"-33"21"-9711"0"0,-40 10-1246 0 0,-2 0 326 0 0,43-12 737 0 0,20-11 177 0 0,28-16-671 0 0,-8 8-463 0 0,0 1-1 0 0,38-13 1 0 0,-17 2-453 0 0,-13 7 136 0 0,-216 109 969 0 0,66-38 1404 0 0,104-46-1351 0 0,-2-1 0 0 0,1-1 0 0 0,-20 4 1 0 0,7-1-67 0 0,15-6-1302 0 0,26-9 519 0 0,32-10-13 0 0,3 0 210 0 0,-41 13 361 0 0,1 1 0 0 0,0 0 0 0 0,17-4 1 0 0,25-9-266 0 0,-20 4 88 0 0,-25 10 369 0 0,-30 7 187 0 0,-36 11 273 0 0,-67 33 147 0 0,25-7-116 0 0,-36 23 896 0 0,92-50-134 0 0,72-28-1443 0 0,141-74-1542 0 0,-142 75 1479 0 0,0 0 1 0 0,45-12 0 0 0,-58 19 138 0 0,-22 9-38 0 0,-24 12 31 0 0,12-5 65 0 0,-37 13 0 0 0,17-9 274 0 0,-45 22 0 0 0,-16 8 970 0 0,81-35-904 0 0,15-7-188 0 0,0 1-1 0 0,0-1 1 0 0,-1 0 0 0 0,1 0-1 0 0,0-1 1 0 0,-9 2 618 0 0,46-13-765 0 0,7-4-457 0 0,-24 8 175 0 0,0 1 0 0 0,22-5-1 0 0,77-24-653 0 0,-105 32 908 0 0,-1 0 1 0 0,1-1-1 0 0,-1 1 0 0 0,1-1 0 0 0,14-9 309 0 0,-45 21-169 0 0,-6-1-152 0 0,1 1 1 0 0,0 1-1 0 0,0 2 0 0 0,1 0 1 0 0,-31 21-1 0 0,17-10 108 0 0,-36 23 378 0 0,5 8 1359 0 0,100-49-845 0 0,-9-12-772 0 0,16-2-222 0 0,-1-3 0 0 0,-1-1 0 0 0,39-20 0 0 0,59-27-1318 0 0,-12 7-143 0 0,1 0 432 0 0,-104 46 956 0 0,9-7 243 0 0,-55 20-44 0 0,-1 4-91 0 0,1 2 0 0 0,0 0 0 0 0,-53 33 0 0 0,6-1 371 0 0,-27 19 565 0 0,88-53-761 0 0,10-7-130 0 0,1 0 0 0 0,0 0 0 0 0,0 0 0 0 0,0 0 0 0 0,-5 6 0 0 0,5-4 39 0 0,-1 4 344 0 0,20-11-363 0 0,10-6-82 0 0,0 0-1 0 0,-1-1 1 0 0,39-21-1 0 0,18-9-139 0 0,-66 31 74 0 0,-1 0 0 0 0,27-9 0 0 0,12-5-109 0 0,-33 13 25 0 0,35-10-1 0 0,-37 13 11 0 0,-1 0 1 0 0,1-1 0 0 0,17-10-1 0 0,-21 9 44 0 0,-11 6-21 0 0,-8 2 21 0 0,-7 0 65 0 0,3 1 15 0 0,-1 1 0 0 0,0 0 0 0 0,1 1 0 0 0,0 0 0 0 0,-1 0 0 0 0,1 1 0 0 0,-12 6-1 0 0,-17 7-20 0 0,9-6 19 0 0,-43 26 0 0 0,2-2 130 0 0,32-11 51 0 0,26-14 8 0 0,24-13 142 0 0,38-14-179 0 0,147-76 85 0 0,60-39-524 0 0,-240 124 294 0 0,15-9-564 0 0,-30 14 246 0 0,-18 7 122 0 0,-28 19 60 0 0,-48 25 404 0 0,-75 42 1055 0 0,136-70-967 0 0,-37 19 598 0 0,93-48-513 0 0,-4 2-479 0 0,33-15-1 0 0,-24 7 2 0 0,43-13 0 0 0,27-14-226 0 0,-3 3-317 0 0,-58 26-117 0 0,-61 26-65 0 0,-269 135 1477 0 0,257-127-457 0 0,9-5 90 0 0,-31 15 0 0 0,73-35-391 0 0,-1-1-1 0 0,27-11 1 0 0,16-19-329 0 0,-34 19 25 0 0,34-17 0 0 0,-40 23 151 0 0,-1 0-1 0 0,-1-2 1 0 0,0 0-1 0 0,28-26 1 0 0,-45 37 195 0 0,1 1-1 0 0,0-1 0 0 0,-1 1 1 0 0,1 0-1 0 0,0-1 1 0 0,-1 1-1 0 0,1-1 1 0 0,-1 1-1 0 0,1-1 1 0 0,-1 0-1 0 0,1 1 1 0 0,-1-1-1 0 0,0 0 1 0 0,1 1-1 0 0,-1-1 1 0 0,0 0-1 0 0,1 1 1 0 0,-1-1-1 0 0,0 0 1 0 0,0 0-1 0 0,1 1 1 0 0,-1-1-1 0 0,0 0 1 0 0,0 0-1 0 0,0 1 1 0 0,0-1-1 0 0,0 0 1 0 0,0 0-1 0 0,-1 1 1 0 0,1-1-1 0 0,0-1 1 0 0,-1 1 4 0 0,0 0 1 0 0,-1 0 0 0 0,1 0 0 0 0,0 0 0 0 0,0 0 0 0 0,-1 0 0 0 0,1 1 0 0 0,0-1-1 0 0,-1 0 1 0 0,1 1 0 0 0,-1-1 0 0 0,1 1 0 0 0,-1 0 0 0 0,-2-1 0 0 0,-5 0 20 0 0,0 0 0 0 0,0 0 0 0 0,0 1 0 0 0,0 0 0 0 0,-10 2 0 0 0,-139 40 215 0 0,109-27-35 0 0,42-12-245 0 0,-4-1 617 0 0,13-11-191 0 0,1 6-412 0 0,0 0-1 0 0,0 0 1 0 0,1 0 0 0 0,-1 1 0 0 0,1-1 0 0 0,0 1 0 0 0,7-4-1 0 0,29-22-729 0 0,-39 27 707 0 0,50 1 4143 0 0,67 0-2279 0 0,-93 5-1318 0 0,-23-5-363 0 0,21-1 318 0 0,-22 1-435 0 0,0 0 1 0 0,0 0 0 0 0,-1 0 0 0 0,1 0-1 0 0,0 0 1 0 0,-1 0 0 0 0,1 0 0 0 0,0 0-1 0 0,-1 0 1 0 0,1 0 0 0 0,0-1-1 0 0,-1 1 1 0 0,1 0 0 0 0,-1-1 0 0 0,1 1-1 0 0,0 0 1 0 0,-1-1 0 0 0,1 1 0 0 0,-1-1-1 0 0,1 1 1 0 0,-1 0 0 0 0,1-1 0 0 0,-1 1-1 0 0,1-1 1 0 0,-1 0 0 0 0,1 0 0 0 0,5-2-25 0 0,0 0 1 0 0,1 1 0 0 0,-1 0 0 0 0,1 0-1 0 0,0 1 1 0 0,7-2 0 0 0,0 8 265 0 0,63 0 394 0 0,-72-4-637 0 0,-1 0 1 0 0,0 0 0 0 0,1 0-1 0 0,-1 0 1 0 0,0 1-1 0 0,0-1 1 0 0,8 5-1 0 0,-12-5 21 0 0,27 13 166 0 0,-12-8-104 0 0,-3-2-33 0 0,1 2 17 0 0,-8-2-63 0 0,-1-3-8 0 0,18 9-24 0 0,-20-6 15 0 0,3 0-1 0 0,-1-2-3 0 0,-3 1 1 0 0,15 13-51 0 0,-14-12 57 0 0,2-2 5 0 0,5 1-2 0 0,-2 2 5 0 0,0 1 5 0 0,-1 2-10 0 0,1-4-12 0 0,1-1-2 0 0,13 10-48 0 0,-20-11 53 0 0,0 1 2 0 0,4-1 4 0 0,-1 1 4 0 0,-3-2 4 0 0,17 9 82 0 0,-10-10-78 0 0,-6 1-8 0 0,-2 2-6 0 0,1-3 2 0 0,-1 1-1 0 0,1-1 0 0 0,-1 0 0 0 0,1 0 1 0 0,-1 1-1 0 0,1-1 0 0 0,-1 0 0 0 0,1 0 1 0 0,-1 0-1 0 0,1 1 0 0 0,-1-1 0 0 0,1 0 0 0 0,-1 0 1 0 0,1 0-1 0 0,-1 0 0 0 0,1 0 0 0 0,-1 0 1 0 0,1 0-1 0 0,-1 0 0 0 0,1 0 0 0 0,-1-1 0 0 0,1 1 1 0 0,-1 0-1 0 0,1 0 0 0 0,0-1 0 0 0,7 2-27 0 0,19 12-72 0 0,-7-8 102 0 0,-8 0 32 0 0,-10-5-28 0 0,2 0-4 0 0,39 0-78 0 0,-29-5 6 0 0,38 5-279 0 0,-22-5-456 0 0,-38 3-35 0 0,-8 5 757 0 0,-12 5 25 0 0,23-6 70 0 0,-1 0-1 0 0,1 0 1 0 0,-1-1-1 0 0,1 1 1 0 0,-12 0-1 0 0,4-1 9 0 0,0 1 0 0 0,0 1 0 0 0,0 0 0 0 0,0 0 0 0 0,-13 6 0 0 0,-3 1 0 0 0,-63 24-4 0 0,24-9 22 0 0,36-11-27 0 0,26-11-13 0 0,1 0 0 0 0,-1-1 0 0 0,0 1-1 0 0,1-1 1 0 0,-1 0 0 0 0,0-1 0 0 0,-1 0 0 0 0,-6 1 0 0 0,9-1 2 0 0,0 0 1 0 0,0-1-1 0 0,1 2 0 0 0,-1-1 0 0 0,0 0 0 0 0,-5 3 1 0 0,-20 6 57 0 0,-2 0-196 0 0,30-10 126 0 0,-3 4-20 0 0,2-1 34 0 0,0-1-1 0 0,0 0 1 0 0,0 0-1 0 0,0 0 0 0 0,0 0 1 0 0,0 0-1 0 0,-1-1 1 0 0,1 1-1 0 0,-1-1 1 0 0,1 1-1 0 0,-1-1 0 0 0,-5 2 1 0 0,5-2-3 0 0,-3 1 4 0 0,0 1 0 0 0,0 0 0 0 0,1 1 0 0 0,-1-1 0 0 0,-5 5 0 0 0,9-7 3 0 0,-1 0-4 0 0,-2 3-38 0 0,-4 5-815 0 0,15-8-236 0 0,2-1 830 0 0,2-1 11 0 0,0-1 1 0 0,-1 0 0 0 0,1 0 0 0 0,0-1-1 0 0,-1-1 1 0 0,0 1 0 0 0,1-1 0 0 0,-1-1-1 0 0,12-7 1 0 0,42-19-863 0 0,-28 16 622 0 0,-1-2 0 0 0,32-20 0 0 0,-40 22 406 0 0,-10 6 236 0 0,0 0 0 0 0,26-22 0 0 0,-28 23 69 0 0,-12 7-126 0 0,-1 1 0 0 0,1-1-1 0 0,-1 0 1 0 0,1 1 0 0 0,-1-1 0 0 0,0 0 0 0 0,1 0 0 0 0,-1 0-1 0 0,0 0 1 0 0,1 0 0 0 0,-1 0 0 0 0,0-1 0 0 0,0 1-1 0 0,0 0 1 0 0,0 0 0 0 0,0-1 0 0 0,0 1 0 0 0,1-3 0 0 0,-4 5-89 0 0,0-1 0 0 0,0 0 1 0 0,0 0-1 0 0,1 1 1 0 0,-1-1-1 0 0,0 1 0 0 0,1 0 1 0 0,-1-1-1 0 0,0 1 1 0 0,1 0-1 0 0,-1 0 0 0 0,-1 1 1 0 0,-3 0-13 0 0,6-2 3 0 0,-1 1 0 0 0,0-1 0 0 0,1 0 0 0 0,-1 0 1 0 0,1 0-1 0 0,-1 1 0 0 0,1-1 0 0 0,-1 0 0 0 0,1 1 1 0 0,-1-1-1 0 0,1 0 0 0 0,0 1 0 0 0,-1-1 0 0 0,1 1 1 0 0,-1-1-1 0 0,1 1 0 0 0,0-1 0 0 0,-1 1 0 0 0,1-1 0 0 0,0 1 1 0 0,-1 0-1 0 0,0 1 7 0 0,-1 0-1 0 0,0 0 1 0 0,0-1 0 0 0,0 1-1 0 0,0 0 1 0 0,0-1-1 0 0,0 0 1 0 0,0 1 0 0 0,0-1-1 0 0,-3 1 1 0 0,2-1 3 0 0,0 0 1 0 0,1 1-1 0 0,-1-1 0 0 0,1 1 1 0 0,0-1-1 0 0,-1 1 0 0 0,1 0 1 0 0,0 0-1 0 0,0 0 0 0 0,-3 3 1 0 0,3-2 0 0 0,1-1 0 0 0,-1 0 0 0 0,0 0 0 0 0,0 0 0 0 0,0-1 0 0 0,-1 1 1 0 0,1 0-1 0 0,0-1 0 0 0,-4 3 0 0 0,2-3 7 0 0,1 1-1 0 0,0 0 1 0 0,0 0 0 0 0,0 1-1 0 0,0-1 1 0 0,-4 6 0 0 0,2-4 16 0 0,0 1 0 0 0,0-1 0 0 0,0 0 1 0 0,0 0-1 0 0,-1 0 0 0 0,0-1 1 0 0,-6 3-1 0 0,-33 23 299 0 0,41-26-284 0 0,0 0 0 0 0,-1 0 0 0 0,1 0 0 0 0,-1-1 1 0 0,-8 3-1 0 0,8-3-15 0 0,0 0 1 0 0,0 1-1 0 0,0-1 1 0 0,1 1-1 0 0,-8 5 1 0 0,-18 9 46 0 0,5-4 397 0 0,47-28-167 0 0,-9 5-355 0 0,0 1 1 0 0,24-14-1 0 0,-23 16-72 0 0,0-2 0 0 0,20-16 0 0 0,-28 21 69 0 0,0-1 0 0 0,1 1-1 0 0,-1 0 1 0 0,1 1-1 0 0,13-6 1 0 0,-13 7 16 0 0,-1-1 0 0 0,1 0 0 0 0,-1 0 0 0 0,0 0 0 0 0,10-9 0 0 0,23-12-68 0 0,-35 21 84 0 0,0 0 1 0 0,1 0-1 0 0,0 1 1 0 0,-1 0-1 0 0,1 0 1 0 0,0 0-1 0 0,6-1 1 0 0,-10 3-3 0 0,-29 14-684 0 0,-12 14 673 0 0,10-6 147 0 0,-47 26 423 0 0,-71 40 657 0 0,130-76-853 0 0,18-10 74 0 0,10-4-244 0 0,33-20 118 0 0,-31 14-259 0 0,148-90-860 0 0,-130 81 572 0 0,11-10-45 0 0,-40 26 291 0 0,1-1 301 0 0,-10 3-203 0 0,-40 14-453 0 0,-40 25 120 0 0,21-5 279 0 0,45-25 7 0 0,-17 8 214 0 0,-42 12 0 0 0,-9-15-360 0 0,83-14 99 0 0,0 0-1 0 0,0-1 1 0 0,-1 1-1 0 0,1-2 1 0 0,0 1-1 0 0,0-1 1 0 0,-1 0-1 0 0,-7-2 1 0 0,-31-3 129 0 0,-47-9 436 0 0,81 14-477 0 0,0-1-1 0 0,0-1 0 0 0,0 0 0 0 0,1 0 0 0 0,-1-1 0 0 0,1-1 1 0 0,-11-6-1 0 0,15 9-61 0 0,-75-44 57 0 0,64 38-73 0 0,14 6-19 0 0,-1 0 0 0 0,1 0 0 0 0,-1 0 1 0 0,0 0-1 0 0,1 1 0 0 0,-1-1 0 0 0,0 1 1 0 0,0 1-1 0 0,0-1 0 0 0,-9 1 1 0 0,-54-5 23 0 0,6-5 184 0 0,59 10-170 0 0,0-1 1 0 0,0 1-1 0 0,0-1 1 0 0,0 0-1 0 0,0 0 1 0 0,0 0-1 0 0,0-1 1 0 0,-5-2-1 0 0,6 3-5 0 0,-1 0-1 0 0,1 0 0 0 0,-1-1 0 0 0,0 1 1 0 0,1 1-1 0 0,-1-1 0 0 0,0 0 1 0 0,-3 0-1 0 0,-8-3 184 0 0,22 7 137 0 0,24 13-40 0 0,-20-8-197 0 0,0 0 0 0 0,0 0 1 0 0,1-2-1 0 0,0 1 0 0 0,24 7 1 0 0,7 4 94 0 0,-23-10-123 0 0,0-2-1 0 0,1 0 0 0 0,0-1 0 0 0,23 2 0 0 0,22 4 49 0 0,-51-8-134 0 0,0-2 0 0 0,0 0 0 0 0,31-3 0 0 0,-4 0-5 0 0,38 2-143 0 0,-79 0 68 0 0,-1 0 0 0 0,0 0-1 0 0,1 0 1 0 0,-1 0 0 0 0,0 0-1 0 0,1 0 1 0 0,-1 0 0 0 0,0-1 0 0 0,1 1-1 0 0,-1-1 1 0 0,0 1 0 0 0,0-1 0 0 0,0 1-1 0 0,0-1 1 0 0,1 0 0 0 0,-1 1-1 0 0,0-1 1 0 0,0 0 0 0 0,0 0 0 0 0,0 0-1 0 0,0 0 1 0 0,-1 0 0 0 0,1 0-1 0 0,0 0 1 0 0,0 0 0 0 0,-1 0 0 0 0,1 0-1 0 0,-1-1 1 0 0,1 1 0 0 0,-1 0-1 0 0,1-3 1 0 0,16-11-876 0 0,-2 2 505 0 0,1 0 0 0 0,0 2-1 0 0,0 0 1 0 0,31-15-1 0 0,8-8 211 0 0,-15 6 258 0 0,-10 6 165 0 0,-28 21-123 0 0,0 0 1 0 0,0-1 0 0 0,-1 1-1 0 0,1-1 1 0 0,-1 0-1 0 0,1 0 1 0 0,-1 1-1 0 0,0-1 1 0 0,1 0-1 0 0,-1 0 1 0 0,0 0-1 0 0,0 0 1 0 0,0 0 0 0 0,-1-1-1 0 0,1 1 1 0 0,0 0-1 0 0,-1 0 1 0 0,0 0-1 0 0,1-1 1 0 0,-1-3-1 0 0,0 5-31 0 0,0 1 0 0 0,0-1 0 0 0,0 0 0 0 0,0 1 0 0 0,-1-1 0 0 0,1 0 0 0 0,0 1 0 0 0,0-1 0 0 0,-1 0 0 0 0,1 1 0 0 0,0-1 0 0 0,-1 0 0 0 0,1 1 0 0 0,0-1 0 0 0,-1 1 0 0 0,1-1 0 0 0,-1 1 0 0 0,1-1 0 0 0,-1 1 0 0 0,1-1 0 0 0,-1 1 0 0 0,1 0 0 0 0,-1-1 0 0 0,0 1 0 0 0,1 0 0 0 0,-2-1 0 0 0,-24-3 189 0 0,-26 9-297 0 0,39-1 41 0 0,0 0-1 0 0,0 1 1 0 0,0 1 0 0 0,-22 13-1 0 0,18-9 25 0 0,-91 50 40 0 0,91-47 13 0 0,13-8 60 0 0,7-8 194 0 0,25-8 12 0 0,72-40 47 0 0,30-12-671 0 0,-9 5-503 0 0,-110 52 724 0 0,10-3-131 0 0,-20 9 157 0 0,-18 5-376 0 0,-80 48 293 0 0,52-30 251 0 0,-58 39 0 0 0,36-23 259 0 0,24-15 189 0 0,42-23-418 0 0,-1 2 336 0 0,9-7-372 0 0,75-34-876 0 0,-5 3-108 0 0,-49 22 566 0 0,10-2-110 0 0,28-7-471 0 0,-54 17 456 0 0,-17 5-56 0 0,-73 32 228 0 0,-114 70-3575 0 0,177-93 2501 0 0,0 1 0 0 0,-16 14 1 0 0,48-28-1361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7:04.705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1 1 8 0 0,'22'10'12707'0'0,"-11"26"-9895"0"0,0 32-1818 0 0,0-8 190 0 0,-11-42-1135 0 0,1-14-44 0 0,-1-1 1 0 0,0 1-1 0 0,0 0 0 0 0,0-1 0 0 0,0 1 0 0 0,-1 0 0 0 0,1-1 0 0 0,-1 1 1 0 0,0-1-1 0 0,-2 5 0 0 0,2-5 0 0 0,0-1-1 0 0,0 1 1 0 0,0 0 0 0 0,1 0 0 0 0,-1 0-1 0 0,1 0 1 0 0,-1-1 0 0 0,1 7 0 0 0,0-6 9 0 0,0-1 1 0 0,0 1 0 0 0,0 0 0 0 0,0-1-1 0 0,-1 1 1 0 0,1 0 0 0 0,-1-1 0 0 0,-2 5-1 0 0,2-4 25 0 0,0 1 0 0 0,0-1 0 0 0,0 0-1 0 0,0 1 1 0 0,0-1 0 0 0,1 1-1 0 0,0-1 1 0 0,0 1 0 0 0,0 4 0 0 0,0-7-20 0 0,-1 39 1037 0 0,0-39-1062 0 0,0 0 0 0 0,1 0 1 0 0,-1 0-1 0 0,1 1 0 0 0,-1-1 0 0 0,1 0 0 0 0,-1 1 0 0 0,1-1 1 0 0,0 0-1 0 0,-1 1 0 0 0,1-1 0 0 0,0 0 0 0 0,0 1 1 0 0,0-1-1 0 0,0 0 0 0 0,0 1 0 0 0,1 2 0 0 0,-1 7-21 0 0,0-10 16 0 0,-5 15-37 0 0,5-12 48 0 0,0 17 13 0 0,0-12 1647 0 0,11-20-1428 0 0,0-28-366 0 0,0-5 14 0 0,-11 38 104 0 0,1 0 0 0 0,0-1 0 0 0,0 1 0 0 0,4-10 0 0 0,-3 9-14 0 0,0 0 0 0 0,-1 0-1 0 0,0 0 1 0 0,1-13-1 0 0,0 13-835 0 0,5 12 60 0 0,-4-2 1063 0 0,5 4-151 0 0,1 0 0 0 0,0-1-1 0 0,0-1 1 0 0,14 8-1 0 0,61 28 905 0 0,2 7-506 0 0,-79-45-416 0 0,0 0 0 0 0,0 0 1 0 0,1 0-1 0 0,-1-1 0 0 0,0 0 1 0 0,1-1-1 0 0,12 2 0 0 0,-14 0 18 0 0,-5-2-100 0 0,0 0 0 0 0,0-1 0 0 0,0 1 0 0 0,0-1 0 0 0,0 1 0 0 0,0 0 0 0 0,0-1 0 0 0,0 0 0 0 0,0 1 0 0 0,0-1 0 0 0,0 0 0 0 0,0 1-1 0 0,1-1 1 0 0,-1 0 0 0 0,1 0 0 0 0,1 1-20 0 0,1-1 0 0 0,-1 1 0 0 0,0 0 0 0 0,0 1 0 0 0,0-1 0 0 0,0 0 0 0 0,-1 1-1 0 0,1 0 1 0 0,0-1 0 0 0,0 1 0 0 0,2 3 0 0 0,-4-4-9 0 0,16 8-53 0 0,-13-9 67 0 0,8 9-31 0 0,-8-8 31 0 0,-2 0-3 0 0,29 22 108 0 0,-2-2-150 0 0,-8-7 36 0 0,-21-13 22 0 0,0 3 210 0 0,-12-4-1818 0 0,3-1 823 0 0,1-1 1 0 0,-1 0 0 0 0,1-1 0 0 0,0 0 0 0 0,0 0 0 0 0,-8-6-1 0 0,-25-8-3299 0 0,25 11 2404 0 0,-12-2-1712 0 0,25 8 2988 0 0,-1-1 0 0 0,1 0 0 0 0,0 0 0 0 0,0 0 0 0 0,0 0 0 0 0,1 0 0 0 0,-1 0 0 0 0,-3-3 0 0 0,-16-5-1625 0 0,13 5 1864 0 0,3 4 54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7:08.659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127 283 68 0 0,'-16'10'13748'0'0,"-8"11"-16676"0"0,-7 3 7300 0 0,32-23-4287 0 0,1 0 1 0 0,-1 0-1 0 0,0-1 1 0 0,1 1-1 0 0,-1 0 0 0 0,0-1 1 0 0,1 1-1 0 0,-1-1 1 0 0,1 0-1 0 0,-1 0 0 0 0,1 1 1 0 0,-1-1-1 0 0,0 0 0 0 0,3 0 1 0 0,-2 0-52 0 0,-1-1 1 0 0,1 2 0 0 0,-1-1-1 0 0,1 0 1 0 0,-1 0 0 0 0,1 0-1 0 0,0 1 1 0 0,-1-1-1 0 0,1 1 1 0 0,-1-1 0 0 0,0 1-1 0 0,1 0 1 0 0,-1-1 0 0 0,3 3-1 0 0,0 0 83 0 0,1 0 0 0 0,0-1-1 0 0,0 1 1 0 0,0-1 0 0 0,0 0-1 0 0,11 3 1 0 0,33 10 735 0 0,-6-5-111 0 0,-19 0-371 0 0,-22-10-372 0 0,1 0 0 0 0,-1 0 0 0 0,0 1 0 0 0,1 0 0 0 0,-1-1-1 0 0,0 1 1 0 0,1 0 0 0 0,-1 0 0 0 0,0 0 0 0 0,0 0 0 0 0,3 3-1 0 0,2 0-21 0 0,10 6 8 0 0,-15-8 46 0 0,0-1 0 0 0,0 1 0 0 0,1-1 0 0 0,-1 0 0 0 0,0 1 0 0 0,1-1 0 0 0,-1 0 0 0 0,1 0-1 0 0,0-1 1 0 0,-1 1 0 0 0,4 0 0 0 0,-5-1 34 0 0,-1 1-48 0 0,1-1 1 0 0,0 1-1 0 0,0 0 0 0 0,0 0 0 0 0,0-1 0 0 0,-1 1 0 0 0,1-1 1 0 0,0 1-1 0 0,0-1 0 0 0,0 1 0 0 0,0-1 0 0 0,0 0 0 0 0,0 1 1 0 0,0-1-1 0 0,1 0 0 0 0,-1 0 0 0 0,0 0 0 0 0,0 1 0 0 0,0-1 1 0 0,0 0-1 0 0,0-1 0 0 0,0 1 0 0 0,0 0 0 0 0,1 0 0 0 0,18 3 159 0 0,-17-2-187 0 0,1 1 0 0 0,0-1 0 0 0,0 0 0 0 0,0 0 1 0 0,0 0-1 0 0,0 0 0 0 0,0-1 0 0 0,1 1 0 0 0,6-1 0 0 0,34 14-109 0 0,4 1 39 0 0,-10-5 82 0 0,-30-6-36 0 0,-8-4 32 0 0,0 1 1 0 0,0 0-1 0 0,0-1 1 0 0,0 1-1 0 0,0 0 1 0 0,0-1-1 0 0,0 0 1 0 0,1 1-1 0 0,-1-1 1 0 0,0 1-1 0 0,0-1 1 0 0,0 0-1 0 0,1 0 1 0 0,-1 0-1 0 0,0 0 1 0 0,0 0-1 0 0,3 0 1 0 0,-2 1 5 0 0,-2-1 1 0 0,0 1-1 0 0,1 0 1 0 0,-1-1 0 0 0,1 1-1 0 0,-1-1 1 0 0,1 1 0 0 0,-1-1-1 0 0,1 1 1 0 0,0-1 0 0 0,-1 1-1 0 0,1-1 1 0 0,-1 1 0 0 0,1-1-1 0 0,0 0 1 0 0,0 1-1 0 0,-1-1 1 0 0,1 0 0 0 0,0 0-1 0 0,-1 1 1 0 0,1-1 0 0 0,0 0-1 0 0,1 0 1 0 0,3 0 14 0 0,-1 0 20 0 0,0 1-1 0 0,0 0 0 0 0,-1 1 1 0 0,1-1-1 0 0,0 1 0 0 0,5 3 1 0 0,-2-2 14 0 0,32 12-9 0 0,-35-12-38 0 0,-3-2-1 0 0,13 8 111 0 0,-13-8-96 0 0,1 0 0 0 0,-1 0 0 0 0,1 0 0 0 0,0 0 0 0 0,-1 0 0 0 0,1 0 0 0 0,0 0 0 0 0,-1 0 0 0 0,1-1 0 0 0,0 1 1 0 0,0-1-1 0 0,2 1 0 0 0,25 14-89 0 0,-19-6 43 0 0,-9-8 29 0 0,0-1 1 0 0,0 1-1 0 0,-1-1 1 0 0,1 1-1 0 0,0-1 0 0 0,-1 1 1 0 0,1-1-1 0 0,-1 1 1 0 0,1 0-1 0 0,-1-1 0 0 0,1 1 1 0 0,-1 0-1 0 0,1-1 1 0 0,-1 1-1 0 0,1 0 0 0 0,-1 0 1 0 0,0-1-1 0 0,0 1 1 0 0,1 1-1 0 0,16 4 293 0 0,-9-2-277 0 0,5 2 452 0 0,-13-6-466 0 0,0 0 1 0 0,0 0-1 0 0,0 0 0 0 0,0 0 1 0 0,1 0-1 0 0,-1 0 1 0 0,0 1-1 0 0,0-1 0 0 0,0 0 1 0 0,1 0-1 0 0,-1 0 1 0 0,0 0-1 0 0,0 0 0 0 0,0 0 1 0 0,0 0-1 0 0,1 0 0 0 0,-1 0 1 0 0,0-1-1 0 0,0 1 1 0 0,0 0-1 0 0,0 0 0 0 0,1 0 1 0 0,-1 0-1 0 0,0 0 1 0 0,0 0-1 0 0,0 0 0 0 0,0 0 1 0 0,0 0-1 0 0,1 0 1 0 0,-1-1-1 0 0,0 1 0 0 0,0 0 1 0 0,0 0-1 0 0,0 0 0 0 0,0 0 1 0 0,0 0-1 0 0,1-1 1 0 0,-1 1-1 0 0,0 0 0 0 0,0 0 1 0 0,0 0-1 0 0,0 0 1 0 0,0-1-1 0 0,0 1 0 0 0,0 0 1 0 0,0 0-1 0 0,0 0 0 0 0,0 0 1 0 0,0-1-1 0 0,0 1 1 0 0,0-1-16 0 0,5-6-64 0 0,5-10-166 0 0,-9 16 233 0 0,22-14-111 0 0,-3 4 71 0 0,32-14 1 0 0,-48 23 62 0 0,5-3-11 0 0,0 0 0 0 0,-1-1 1 0 0,1 0-1 0 0,10-11 0 0 0,-12 7 28 0 0,-7 8-28 0 0,1 1 1 0 0,0-1-1 0 0,0 0 1 0 0,0 1 0 0 0,0-1-1 0 0,0 0 1 0 0,1 1-1 0 0,-1 0 1 0 0,0-1-1 0 0,1 1 1 0 0,2-3 0 0 0,39-39-44 0 0,-42 41 30 0 0,0-1 1 0 0,3 2 1 0 0,-3 1 3 0 0,-2-1 6 0 0,1 1 0 0 0,0-1-1 0 0,-1 0 1 0 0,1 0 0 0 0,-1 1 0 0 0,1-1 0 0 0,-1 0 0 0 0,1 1 0 0 0,-1-1 0 0 0,1 1 0 0 0,-1-1 0 0 0,0 1 0 0 0,1-1 0 0 0,-1 1 0 0 0,0-1 0 0 0,1 1 0 0 0,-1-1 0 0 0,0 1-1 0 0,0 0 1 0 0,1 0 0 0 0,-1-1 0 0 0,0 1 0 0 0,0 0 0 0 0,0 0 0 0 0,-1 0 0 0 0,-12-7 7 0 0,9 5-19 0 0,1 0 0 0 0,0 0 0 0 0,0 1-1 0 0,-1-1 1 0 0,1 1 0 0 0,-1 0 0 0 0,1 0 0 0 0,-1 0-1 0 0,-8 1 1 0 0,-27-8-68 0 0,28 5 79 0 0,-1 1 0 0 0,0 0 0 0 0,1 0 0 0 0,-1 2 0 0 0,-13 0 0 0 0,-63-5 16 0 0,80 5-16 0 0,6 1 1 0 0,-1-1 0 0 0,0 0 0 0 0,0 0-1 0 0,0 0 1 0 0,1 0 0 0 0,-1 0 0 0 0,0-1-1 0 0,0 0 1 0 0,-6-2 0 0 0,-23-7 221 0 0,0-15-29 0 0,14 7-160 0 0,17 15-30 0 0,-1 0 1 0 0,0 1 0 0 0,0-1 0 0 0,0 1 0 0 0,0-1-1 0 0,-1 1 1 0 0,1 0 0 0 0,-1 0 0 0 0,-5-2-1 0 0,-46-22-73 0 0,49 21 55 0 0,6 5 15 0 0,0-1-1 0 0,-1 1 1 0 0,1 0 0 0 0,0-1 0 0 0,0 1 0 0 0,-1 0 0 0 0,1-1 0 0 0,0 1-1 0 0,-1 0 1 0 0,1 0 0 0 0,-1 0 0 0 0,1-1 0 0 0,0 1 0 0 0,-1 0 0 0 0,1 0 0 0 0,0 0-1 0 0,-1 0 1 0 0,1 0 0 0 0,-1 0 0 0 0,1 0 0 0 0,-1-1 0 0 0,1 1 0 0 0,0 0-1 0 0,-1 1 1 0 0,1-1 0 0 0,-1 0 0 0 0,0 0 0 0 0,0 0 3 0 0,-1 0 0 0 0,0 0-1 0 0,0-1 1 0 0,0 1 0 0 0,0 0 0 0 0,1-1 0 0 0,-1 1 0 0 0,0-1-1 0 0,0 1 1 0 0,1-1 0 0 0,-1 0 0 0 0,0 0 0 0 0,-2-2 0 0 0,-12-3 33 0 0,-33-14 195 0 0,46 19-211 0 0,1 0 1 0 0,-1 0 0 0 0,1 0 0 0 0,-1-1-1 0 0,1 1 1 0 0,-1-1 0 0 0,1 1 0 0 0,0-1 0 0 0,0 0-1 0 0,-3-4 1 0 0,1 3-1 0 0,-51-37 74 0 0,40 32-13 0 0,14 7-80 0 0,-1 1 0 0 0,1-1 0 0 0,-1 1 0 0 0,1-1 0 0 0,0 0 0 0 0,-1 1 0 0 0,1-1 0 0 0,0 0 1 0 0,0 0-1 0 0,-1 0 0 0 0,1 0 0 0 0,0 0 0 0 0,0 0 0 0 0,0 0 0 0 0,0-1 0 0 0,0 1 0 0 0,0 0 0 0 0,1-1 0 0 0,-2-1 0 0 0,-42-19-129 0 0,38 19 129 0 0,-26-17 228 0 0,31 20-209 0 0,-32-26-72 0 0,25 21-4 0 0,1-1-1 0 0,-1 1 0 0 0,-16-7 1 0 0,17 8 18 0 0,6 3 33 0 0,0 0 0 0 0,-1 0-1 0 0,1 1 1 0 0,0-1-1 0 0,0 1 1 0 0,0-1-1 0 0,0 1 1 0 0,-1-1-1 0 0,1 1 1 0 0,0 0-1 0 0,0-1 1 0 0,-1 1-1 0 0,1 0 1 0 0,0 0-1 0 0,-1 0 1 0 0,-1 1-1 0 0,2-1 4 0 0,-1-1 0 0 0,1 1 0 0 0,0 0-1 0 0,0 0 1 0 0,0 0 0 0 0,0-1 0 0 0,0 1 0 0 0,0 0-1 0 0,0-1 1 0 0,0 1 0 0 0,0-1 0 0 0,0 1 0 0 0,0-1 0 0 0,0 1-1 0 0,0-1 1 0 0,0 0 0 0 0,0 0 0 0 0,0-1 0 0 0,0 2-6 0 0,-44-5-344 0 0,42 3 347 0 0,3 2 3 0 0,-1-1 1 0 0,1 0 0 0 0,-1 1 0 0 0,0-1-1 0 0,1 1 1 0 0,-1 0 0 0 0,0-1-1 0 0,1 1 1 0 0,-1 0 0 0 0,0-1 0 0 0,0 1-1 0 0,1 0 1 0 0,-1 0 0 0 0,0-1-1 0 0,0 1 1 0 0,0 0 0 0 0,1 0 0 0 0,-1 0-1 0 0,0 0 1 0 0,0 0 0 0 0,0 0 0 0 0,1 1-1 0 0,-1-1 1 0 0,0 0 0 0 0,0 0-1 0 0,0 0 1 0 0,1 1 0 0 0,-1-1 0 0 0,0 0-1 0 0,-1 2 1 0 0,-25 2 116 0 0,27-1-110 0 0,-5-5-636 0 0,4 1 619 0 0,46 20-3371 0 0,-31-11 3261 0 0,1-1 1 0 0,0 0 0 0 0,0-1 0 0 0,29 7 0 0 0,0 1-13 0 0,139 21-66 0 0,-157-30 253 0 0,-14-2 12 0 0,-1-1 0 0 0,1 0 1 0 0,14 0-1 0 0,-20-2-10 0 0,0 1 0 0 0,0 0 0 0 0,0 0-1 0 0,0 0 1 0 0,0 1 0 0 0,0 0 0 0 0,0 0 0 0 0,0 1 0 0 0,0-1 0 0 0,-1 1 0 0 0,1 0 0 0 0,4 5 0 0 0,-9-8-33 0 0,0 1-15 0 0,0 0 0 0 0,1-1 1 0 0,-1 1-1 0 0,0 0 0 0 0,0 0 1 0 0,0 0-1 0 0,0-1 0 0 0,0 1 1 0 0,0 0-1 0 0,0 1 0 0 0,0-1 1 0 0,0 0-1 0 0,1 2 0 0 0,-2-2 8 0 0,1 0 0 0 0,-1 0-1 0 0,1 0 1 0 0,-1 0 0 0 0,1 0-1 0 0,0 0 1 0 0,-1 0-1 0 0,1-1 1 0 0,0 1 0 0 0,0 0-1 0 0,0-1 1 0 0,0 1 0 0 0,0 0-1 0 0,0-1 1 0 0,0 1 0 0 0,0-1-1 0 0,0 1 1 0 0,0-1-1 0 0,2 1 1 0 0,15 8 459 0 0,-17-8-418 0 0,1 0 0 0 0,-1 0-1 0 0,1 0 1 0 0,-1 0 0 0 0,1 0-1 0 0,0 0 1 0 0,0 0-1 0 0,0-1 1 0 0,-1 1 0 0 0,1 0-1 0 0,4 0 1 0 0,-1 1 4 0 0,0 0 1 0 0,0 0-1 0 0,-1 1 0 0 0,1 0 0 0 0,-1 0 0 0 0,8 7 0 0 0,25 23 197 0 0,-34-31-161 0 0,0-1 0 0 0,0 1 1 0 0,0-1-1 0 0,1 0 1 0 0,-1 0-1 0 0,1 0 0 0 0,5 1 1 0 0,-7-2-44 0 0,31 20 149 0 0,-30-17-215 0 0,0-1 43 0 0,-1 1 0 0 0,1-1-1 0 0,0 1 1 0 0,0-1 0 0 0,0 0 0 0 0,0 0 0 0 0,0 0 0 0 0,0-1 0 0 0,0 1-1 0 0,1-1 1 0 0,-1 0 0 0 0,6 2 0 0 0,27 7 393 0 0,0 4-368 0 0,-31-14-56 0 0,23 11 19 0 0,-21-7 15 0 0,7 1 177 0 0,19 4 79 0 0,-32-8-301 0 0,0-1 8 0 0,1 0-1 0 0,-1 0 0 0 0,0 1 0 0 0,0-1 0 0 0,0 0 0 0 0,0 1 0 0 0,0-1 0 0 0,0 1 0 0 0,0-1 0 0 0,0 1 0 0 0,0 0 1 0 0,0-1-1 0 0,0 1 0 0 0,0 0 0 0 0,-1-1 0 0 0,3 3 0 0 0,4 1 16 0 0,-5-3 3 0 0,30 9 334 0 0,-31-10-342 0 0,-1 0-12 0 0,0 4-10 0 0,10-4-27 0 0,-9 1 28 0 0,-1 3 5 0 0,0-4 11 0 0,0 1 1 0 0,0-1-1 0 0,1 0 1 0 0,-1 1-1 0 0,0-1 1 0 0,1 1 0 0 0,-1-1-1 0 0,1 0 1 0 0,-1 1-1 0 0,1-1 1 0 0,-1 0-1 0 0,0 1 1 0 0,1-1-1 0 0,-1 0 1 0 0,1 0-1 0 0,-1 1 1 0 0,1-1-1 0 0,-1 0 1 0 0,1 0-1 0 0,-1 0 1 0 0,1 0 0 0 0,0 0-1 0 0,15 8 122 0 0,-15-7-135 0 0,0 0-23 0 0,3-4 8 0 0,7 15 12 0 0,-3-7 62 0 0,-8-5-44 0 0,1 0 0 0 0,-1 0-1 0 0,1 0 1 0 0,-1 0-1 0 0,0 0 1 0 0,1 0-1 0 0,-1 1 1 0 0,1-1-1 0 0,-1 0 1 0 0,0 0-1 0 0,1 0 1 0 0,-1 0 0 0 0,0 1-1 0 0,1-1 1 0 0,-1 0-1 0 0,0 0 1 0 0,0 1-1 0 0,1-1 1 0 0,-1 0-1 0 0,0 1 1 0 0,0-1-1 0 0,1 0 1 0 0,-1 1 0 0 0,0-1-1 0 0,0 0 1 0 0,0 1-1 0 0,1-1 1 0 0,-1 1-1 0 0,0-1 1 0 0,0 0-1 0 0,0 1 1 0 0,0-1 0 0 0,0 1-1 0 0,21 6-1458 0 0,-93 23-12004 0 0,56-26 11005 0 0,13-4 2217 0 0,-1 1 0 0 0,1-1 0 0 0,-1 0 0 0 0,1-1 1 0 0,0 1-1 0 0,-1 0 0 0 0,1-1 0 0 0,-1 0 0 0 0,1 0 1 0 0,0 0-1 0 0,0 0 0 0 0,-1 0 0 0 0,1-1 0 0 0,0 0 1 0 0,0 1-1 0 0,0-1 0 0 0,1 0 0 0 0,-1 0 1 0 0,0-1-1 0 0,1 1 0 0 0,-1-1 0 0 0,-3-4 0 0 0,0-6 75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7:34.2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502 403 12 0 0,'-1'1'45'0'0,"1"0"0"0"0,0 0 0 0 0,0 0 0 0 0,0 0 0 0 0,0 0 0 0 0,1 0 0 0 0,-1-1 0 0 0,0 1 0 0 0,0 0 0 0 0,1 0 1 0 0,-1 0-1 0 0,0 0 0 0 0,1 0 0 0 0,-1 0 0 0 0,1-1 0 0 0,-1 1 0 0 0,1 0 0 0 0,-1 0 0 0 0,1-1 0 0 0,-1 1 0 0 0,1 0 0 0 0,0-1 0 0 0,0 1 0 0 0,-1 0 0 0 0,1-1 0 0 0,0 1 0 0 0,0-1 0 0 0,-1 0 0 0 0,1 1 0 0 0,0-1 1 0 0,0 1-1 0 0,0-1 0 0 0,0 0 0 0 0,0 0 0 0 0,0 0 0 0 0,1 1 0 0 0,0-1 3 0 0,30-1 85 0 0,-30-1-106 0 0,1 1 0 0 0,0-1 0 0 0,1 1 0 0 0,-1 0-1 0 0,0 0 1 0 0,0 0 0 0 0,0 0 0 0 0,7 0 0 0 0,17-6 597 0 0,-20 4-134 0 0,-7 3-400 0 0,1 0 0 0 0,0 0 0 0 0,-1 0 1 0 0,1 0-1 0 0,0-1 0 0 0,0 1 0 0 0,-1 0 0 0 0,1 0 1 0 0,0-1-1 0 0,-1 1 0 0 0,1-1 0 0 0,0 1 1 0 0,-1 0-1 0 0,1-1 0 0 0,-1 1 0 0 0,1-1 1 0 0,-1 1-1 0 0,1-1 0 0 0,-1 0 0 0 0,1 1 0 0 0,-1-1 1 0 0,0 0-1 0 0,1 1 0 0 0,-1-1 0 0 0,0 0 1 0 0,1 0-1 0 0,-2 1-81 0 0,1-1 0 0 0,0 1-1 0 0,-1-1 1 0 0,1 1 0 0 0,-1 0 0 0 0,1-1 0 0 0,-1 1 0 0 0,1 0 0 0 0,-1-1 0 0 0,1 1-1 0 0,-1 0 1 0 0,1 0 0 0 0,-1 0 0 0 0,1 0 0 0 0,-1-1 0 0 0,1 1 0 0 0,-1 0 0 0 0,0 0-1 0 0,1 0 1 0 0,-1 0 0 0 0,1 0 0 0 0,-1 0 0 0 0,1 0 0 0 0,-1 1 0 0 0,0-1 0 0 0,1 0-1 0 0,-1 0 1 0 0,1 0 0 0 0,-2 1 0 0 0,-22 4-30 0 0,21-4 19 0 0,-13 5 25 0 0,1 0 0 0 0,-1 1 0 0 0,1 1 0 0 0,1 0 1 0 0,0 1-1 0 0,0 0 0 0 0,-14 13 0 0 0,2-2 172 0 0,-40 34 640 0 0,47-36-414 0 0,17-16-330 0 0,-1 1 1 0 0,1 0-1 0 0,-1-1 0 0 0,0 0 0 0 0,0 0 0 0 0,1 1 1 0 0,-6 1-1 0 0,7-4-72 0 0,0 1 1 0 0,1-1 0 0 0,-1 0 0 0 0,0 1-1 0 0,1-1 1 0 0,-1 1 0 0 0,1-1-1 0 0,-1 1 1 0 0,1-1 0 0 0,-1 1 0 0 0,1-1-1 0 0,-1 1 1 0 0,1 0 0 0 0,-1-1-1 0 0,1 1 1 0 0,0 0 0 0 0,-1-1 0 0 0,1 2-1 0 0,-7 7 1834 0 0,24-16-1567 0 0,22-19-234 0 0,-8 4-254 0 0,-21 16 60 0 0,0-1 0 0 0,0 0 1 0 0,-1-1-1 0 0,10-10 0 0 0,24-19-655 0 0,-18 17 143 0 0,25-26 1 0 0,-15 14 174 0 0,-26 26 371 0 0,-7 5 93 0 0,0 0 0 0 0,-1 0-1 0 0,1 0 1 0 0,-1 0-1 0 0,1 0 1 0 0,-1 0 0 0 0,1-1-1 0 0,-1 1 1 0 0,0 0-1 0 0,1-1 1 0 0,-1 1 0 0 0,0-1-1 0 0,0 1 1 0 0,0-1-1 0 0,1-2 1 0 0,-2 3-14 0 0,-29 12-180 0 0,22-8 211 0 0,0-1-1 0 0,0 1 1 0 0,0 0-1 0 0,-8 5 0 0 0,-18 12 244 0 0,-54 23 0 0 0,12-7 271 0 0,-54 22 627 0 0,124-56-1084 0 0,-7 1 173 0 0,0 2 0 0 0,1 0 0 0 0,-1 0 0 0 0,-11 9 0 0 0,22-13 223 0 0,2-3-454 0 0,0 1 1 0 0,0 0-1 0 0,1 0 1 0 0,-1 0 0 0 0,0 1-1 0 0,1-1 1 0 0,-1 0-1 0 0,1 0 1 0 0,-1 1 0 0 0,1-1-1 0 0,0 1 1 0 0,-1-1-1 0 0,3 1 1 0 0,7-4-84 0 0,76-39-749 0 0,-59 30 206 0 0,49-29 0 0 0,-50 26 227 0 0,12-8-198 0 0,-34 20 505 0 0,8-5-249 0 0,-13 6 217 0 0,-8 5 119 0 0,-37 14 257 0 0,2 2 0 0 0,0 2-1 0 0,-62 38 1 0 0,47-29 140 0 0,44-24-208 0 0,1 1-1 0 0,0 1 1 0 0,1 0 0 0 0,-1 0 0 0 0,-11 10 0 0 0,16-14 232 0 0,6-4-70 0 0,6-1-215 0 0,52-31-622 0 0,-25 13 104 0 0,100-64-973 0 0,-125 81 1299 0 0,-3 2 34 0 0,1-1 0 0 0,0 0 0 0 0,-1-1 0 0 0,1 1 0 0 0,-1 0 0 0 0,0-1 0 0 0,0 0 0 0 0,0 0 0 0 0,0 0 0 0 0,3-4 0 0 0,-29 13-178 0 0,8-1 149 0 0,-1 2-1 0 0,1 0 0 0 0,-21 14 0 0 0,-23 12 96 0 0,-6 2 176 0 0,-30 22 1005 0 0,113-62-950 0 0,0-2-1 0 0,29-15 1 0 0,30-21-624 0 0,26-12-291 0 0,-83 46 537 0 0,-13 5 178 0 0,-27 2-1 0 0,9 4-77 0 0,-1 1 1 0 0,1 0-1 0 0,-1 0 0 0 0,1 1 0 0 0,0 1 1 0 0,-20 11-1 0 0,-18 9-42 0 0,28-15 243 0 0,0 0 0 0 0,0 2 0 0 0,1 0 1 0 0,-24 21-1 0 0,34-26 19 0 0,8-4 367 0 0,11-3-322 0 0,-8 0-269 0 0,3-1-2 0 0,0 1 1 0 0,-1-1 0 0 0,1 0-1 0 0,0-1 1 0 0,-1 1-1 0 0,1-1 1 0 0,-1 0-1 0 0,1 0 1 0 0,-1 0-1 0 0,0 0 1 0 0,5-5-1 0 0,18-9-216 0 0,46-29-630 0 0,-45 30 299 0 0,-23 9 133 0 0,-18 9 411 0 0,-21 14 243 0 0,31-14-185 0 0,-1-1-1 0 0,0 1 1 0 0,1-1 0 0 0,-1 0-1 0 0,-9 3 1 0 0,-12 6-20 0 0,23-9 179 0 0,0 0 0 0 0,1-1-1 0 0,-1 1 1 0 0,0-1 0 0 0,0 0 0 0 0,-1 0 0 0 0,1 0-1 0 0,0 0 1 0 0,-5 0 0 0 0,11 0-59 0 0,0 0-1 0 0,-1 1 1 0 0,1 0 0 0 0,-1-1 0 0 0,0 1-1 0 0,1 0 1 0 0,-1 0 0 0 0,0 0-1 0 0,0 0 1 0 0,3 5 0 0 0,21 17 639 0 0,23 26 325 0 0,50 63 400 0 0,-72-89-1157 0 0,-26-23 51 0 0,-4-5-769 0 0,0 0 93 0 0,0 0 0 0 0,0 0 0 0 0,-1 1 0 0 0,0-1 0 0 0,1 1 0 0 0,-8-4 0 0 0,-8 1-685 0 0,0-1-1 0 0,-35-16 0 0 0,48 19 932 0 0,-1 0-1 0 0,0 0 1 0 0,1-1 0 0 0,0 0-1 0 0,0 0 1 0 0,1 0 0 0 0,-1-1-1 0 0,1 1 1 0 0,0-2 0 0 0,-8-12-1 0 0,4 4 83 0 0,6 13-24 0 0,1-1 1 0 0,0 0-1 0 0,1 0 0 0 0,-1 0 1 0 0,0 0-1 0 0,1 0 1 0 0,0 0-1 0 0,0 0 1 0 0,0-1-1 0 0,-1-4 0 0 0,0-4 3 0 0,3 5 1382 0 0,16 5-624 0 0,-9 3-566 0 0,0 0 1 0 0,0 1 0 0 0,0 0 0 0 0,14 5 0 0 0,19 4 526 0 0,-12-5-487 0 0,-1 2-1 0 0,1 1 1 0 0,32 14-1 0 0,-18 5-354 0 0,-42-27 234 0 0,-14 1-135 0 0,-6 0-229 0 0,-54-28-1189 0 0,46 15 798 0 0,-43-11 1 0 0,9-1 418 0 0,57 22 321 0 0,0 0 1 0 0,0-1-1 0 0,0 0 1 0 0,1 1-1 0 0,-1-1 1 0 0,0 0 0 0 0,1-1-1 0 0,-6-4 1 0 0,24 8 254 0 0,0 5-126 0 0,-1 0 0 0 0,0 1 0 0 0,0 0 0 0 0,23 17 0 0 0,-24-15-82 0 0,1 0 0 0 0,-1-1-1 0 0,24 9 1 0 0,2 2 140 0 0,-33-15-259 0 0,0-1 0 0 0,0 0-1 0 0,0 0 1 0 0,0 0 0 0 0,0-1-1 0 0,1 0 1 0 0,-1 0 0 0 0,1-1-1 0 0,8 1 1 0 0,11 0 134 0 0,-22-1-152 0 0,1 0 0 0 0,0-1 0 0 0,0 0-1 0 0,-1 0 1 0 0,1 0 0 0 0,0 0 0 0 0,9-3 0 0 0,-10 2-15 0 0,3-1 10 0 0,-1 0 0 0 0,1 0 0 0 0,-1-1 1 0 0,0 0-1 0 0,7-4 0 0 0,1-2-143 0 0,-1 0 0 0 0,20-18 1 0 0,-22 18-69 0 0,1 0 1 0 0,0 0-1 0 0,1 1 1 0 0,0 0-1 0 0,0 2 0 0 0,1-1 1 0 0,0 2-1 0 0,26-8 1 0 0,-31 10 141 0 0,0 1-1 0 0,0-1 1 0 0,0 0 0 0 0,0-1 0 0 0,-1 0-1 0 0,10-6 1 0 0,-6 0 132 0 0,-26 9-180 0 0,-1 2-32 0 0,7 0 55 0 0,-1 1 1 0 0,0 0-1 0 0,1 1 0 0 0,-1-1 1 0 0,1 2-1 0 0,-15 7 0 0 0,-11 3 16 0 0,-25 13 34 0 0,43-19 43 0 0,-1-1 0 0 0,1 0 0 0 0,-19 4 0 0 0,10-1 71 0 0,22-9 83 0 0,0 1 0 0 0,0-1 0 0 0,-1 0 1 0 0,1 0-1 0 0,0 0 0 0 0,0 0 0 0 0,-5 0 0 0 0,24-25 255 0 0,1 10-397 0 0,37-23 1 0 0,-10 9-53 0 0,18-7-19 0 0,60-41-321 0 0,-97 60 214 0 0,15-9-148 0 0,-20 12-136 0 0,35-18 0 0 0,-80 43 34 0 0,-38 24 1 0 0,2-1 527 0 0,-9 8 65 0 0,49-29-56 0 0,-43 21-1 0 0,40-23 9 0 0,-31 21-1 0 0,-4 7 193 0 0,117-60 135 0 0,129-72-493 0 0,-137 66-115 0 0,-6 8-22 0 0,-33 14 75 0 0,0 0 0 0 0,0-1 0 0 0,0-1 1 0 0,11-6-1 0 0,44-23-468 0 0,-45 24 331 0 0,-4 2-504 0 0,-34 15 365 0 0,-280 146 1378 0 0,271-136-800 0 0,-57 31 549 0 0,209-115-62 0 0,55-34-1582 0 0,-124 73 411 0 0,-30 16 19 0 0,32-21 1 0 0,-24 18 14 0 0,-23 12 132 0 0,-15 6-104 0 0,-9 4 501 0 0,0 1-1 0 0,1 1 1 0 0,0-1 0 0 0,-10 11 0 0 0,8-8 25 0 0,-1 1-1 0 0,-19 11 1 0 0,16-12-66 0 0,1 1 0 0 0,1 0 0 0 0,-18 18 0 0 0,17-15 33 0 0,0 0-1 0 0,-23 14 0 0 0,37-27-85 0 0,1 0 1 0 0,-1 1-1 0 0,1-1 0 0 0,-1 0 1 0 0,1 1-1 0 0,0-1 0 0 0,0 1 1 0 0,0-1-1 0 0,0 1 1 0 0,0 0-1 0 0,0-1 0 0 0,0 1 1 0 0,-1 3-1 0 0,2-4 495 0 0,16-6-316 0 0,14-17-1 0 0,-15 13-158 0 0,14-12-146 0 0,31-32 0 0 0,-40 35 26 0 0,-6 4-6 0 0,0-1 1 0 0,19-27-1 0 0,-28 35 76 0 0,8-9-6 0 0,-10 13 23 0 0,1-1 0 0 0,-1 1 0 0 0,0-1 0 0 0,-1 1 0 0 0,1-1 1 0 0,-1 0-1 0 0,0 0 0 0 0,1-1 0 0 0,-2 1 0 0 0,1 0 0 0 0,1-7 0 0 0,-3 8 7 0 0,1 1 0 0 0,-1-1 1 0 0,1 0-1 0 0,0 1 0 0 0,-1-1 0 0 0,1 1 0 0 0,0-1 0 0 0,2-3 0 0 0,-1 4 7 0 0,-1-1 0 0 0,0 1-1 0 0,0-1 1 0 0,0 0 0 0 0,0 0-1 0 0,-1 1 1 0 0,1-1 0 0 0,0-5 0 0 0,15-54 470 0 0,-5 32-322 0 0,-11 29-194 0 0,2 3-769 0 0,0 1 754 0 0,-1-1 0 0 0,0 0 0 0 0,1 0-1 0 0,-1 1 1 0 0,0-1 0 0 0,0 1 0 0 0,0-1 0 0 0,0 1-1 0 0,0-1 1 0 0,-1 1 0 0 0,1 0 0 0 0,-1-1 0 0 0,0 1 0 0 0,0 0-1 0 0,0-1 1 0 0,-1 6 0 0 0,3 11-8 0 0,3 75 483 0 0,2-15 291 0 0,-7-45-204 0 0,0-26 417 0 0,0-29-842 0 0,1 9-231 0 0,-1 0 0 0 0,-1 0 0 0 0,0 0 0 0 0,-3-16-1 0 0,-1-36-573 0 0,3 52 565 0 0,1 1-1 0 0,1-1 1 0 0,0 1 0 0 0,0-1-1 0 0,3-15 1 0 0,1-20-266 0 0,-1 17 226 0 0,-1 17 226 0 0,-1 16 209 0 0,-9 43-357 0 0,5-38 115 0 0,1 0-1 0 0,1 0 1 0 0,-2 16 0 0 0,3-18 0 0 0,-1 1 1 0 0,0 0-1 0 0,-1-1 0 0 0,1 1 1 0 0,-5 9-1 0 0,4-10 4 0 0,0 1 0 0 0,0-1 0 0 0,0 1-1 0 0,1 0 1 0 0,-1 10 0 0 0,-9 51 1468 0 0,22-87-966 0 0,1-16-661 0 0,5-29-549 0 0,-13 52 592 0 0,2-11-125 0 0,5-64-536 0 0,-6 22 154 0 0,-3 54 95 0 0,-3 27 285 0 0,-1-8 223 0 0,1 1 0 0 0,0-1 1 0 0,0 1-1 0 0,1 8 0 0 0,-2 25 103 0 0,0-35-65 0 0,-5 32 309 0 0,-5 78-1 0 0,6-25 870 0 0,6-91-730 0 0,2-5-491 0 0,0 0 0 0 0,-1 0 0 0 0,1 0 1 0 0,-1-1-1 0 0,0 1 0 0 0,0-1 0 0 0,0-5 0 0 0,0-11-87 0 0,1 0 0 0 0,6-26 0 0 0,-4 26-37 0 0,-1 0-1 0 0,1-29 1 0 0,2-73-711 0 0,-6 123 836 0 0,0 29-584 0 0,-6 84 1365 0 0,-1-50-352 0 0,2-31-200 0 0,-4 23 115 0 0,5-33-176 0 0,0 0-1 0 0,0 30 1 0 0,-1-2 69 0 0,26-70-381 0 0,-6-14-523 0 0,-12 25 399 0 0,1 1 1 0 0,0 0 0 0 0,9-16-1 0 0,1 2-170 0 0,10-10-52 0 0,-19 24 201 0 0,-16 10 217 0 0,-16 10 39 0 0,-16 18 31 0 0,31-21 30 0 0,0 0 1 0 0,-1-1 0 0 0,-16 9 0 0 0,-5 6 37 0 0,7-3 3 0 0,-188 123 1401 0 0,206-138-1278 0 0,7-7 165 0 0,15-13 317 0 0,-3 3-723 0 0,-1 2-34 0 0,1-1 0 0 0,0 1 0 0 0,0 1 0 0 0,14-10 0 0 0,7-6-291 0 0,84-79-1124 0 0,-21 31 1000 0 0,-101 75 608 0 0,0 0 1 0 0,0 0-1 0 0,0 0 1 0 0,-11 6-1 0 0,-26 17-94 0 0,22-14-1 0 0,1 2 1 0 0,0 0-1 0 0,-24 21 0 0 0,-26 12 109 0 0,-115 81 1073 0 0,125-88-271 0 0,56-34-237 0 0,5-6-275 0 0,15-13-180 0 0,24-21-403 0 0,44-26-407 0 0,-49 35 129 0 0,63-38 1 0 0,-62 42 331 0 0,-23 12 89 0 0,-12 10 35 0 0,0 0 0 0 0,0 0 0 0 0,-1 0 0 0 0,1 0-1 0 0,0 0 1 0 0,0 0 0 0 0,0 0 0 0 0,0 0 0 0 0,0 0-1 0 0,0 0 1 0 0,0 0 0 0 0,0 0 0 0 0,0 0 0 0 0,0 0-1 0 0,0 0 1 0 0,0 0 0 0 0,0 0 0 0 0,0 0 0 0 0,0-1-1 0 0,0 1 1 0 0,0 0 0 0 0,-1 0 0 0 0,1 0 0 0 0,0 0-1 0 0,0 0 1 0 0,0 0 0 0 0,0 0 0 0 0,0 0 0 0 0,0 0-1 0 0,0 0 1 0 0,0 0 0 0 0,0 0 0 0 0,0 0 0 0 0,0 0-1 0 0,0-1 1 0 0,0 1 0 0 0,0 0 0 0 0,0 0 0 0 0,0 0-1 0 0,0 0 1 0 0,0 0 0 0 0,0 0 0 0 0,-12 5-39 0 0,0 0 0 0 0,0 1 0 0 0,0 0 1 0 0,-17 12-1 0 0,-16 10-34 0 0,-300 140 533 0 0,274-135 238 0 0,65-32-405 0 0,6-3 191 0 0,12-6-146 0 0,56-28-1296 0 0,134-50 1 0 0,-137 60 303 0 0,125-33-923 0 0,-178 56 1498 0 0,-3 0 24 0 0,1 1-1 0 0,0 0 1 0 0,-1 0-1 0 0,1 1 1 0 0,19-1-1 0 0,-46 22 561 0 0,7-14-338 0 0,0 0 0 0 0,1-1 0 0 0,-2-1 1 0 0,1 0-1 0 0,0 0 0 0 0,-13 2 0 0 0,14-3-82 0 0,1 0 0 0 0,-1 0 0 0 0,-13 8 0 0 0,-10 3 66 0 0,-58 26 256 0 0,68-28-157 0 0,21-8-15 0 0,15-7-165 0 0,133-55-255 0 0,-122 50 43 0 0,38-21 0 0 0,9-3-199 0 0,9 2-107 0 0,-71 26 359 0 0,-14 4 168 0 0,-19 6 85 0 0,-81 37 175 0 0,50-18-208 0 0,-11 9 42 0 0,8-4 43 0 0,32-6 448 0 0,30-24-625 0 0,0-1 0 0 0,0 0 1 0 0,0-1-1 0 0,0 1 0 0 0,0-1 0 0 0,0 0 0 0 0,0 0 0 0 0,0-1 0 0 0,-1 1 0 0 0,7-6 0 0 0,-8 6-27 0 0,0 0 0 0 0,0 1 0 0 0,1-1 0 0 0,-1 0 0 0 0,1 1 0 0 0,6-2 0 0 0,20-10 2 0 0,-17 5-82 0 0,0 1 1 0 0,29-11-1 0 0,-27 13-83 0 0,-1-2 1 0 0,28-15 0 0 0,-31 16 42 0 0,0 0 0 0 0,0 1 0 0 0,14-5 0 0 0,8-2-118 0 0,-59 21 358 0 0,-116 43 259 0 0,59-21-74 0 0,57-20-139 0 0,19-8-65 0 0,-1 0-1 0 0,1 0 1 0 0,-1 0 0 0 0,1-1-1 0 0,-1 0 1 0 0,-9 1-1 0 0,23-5 29 0 0,0 1-1 0 0,0-1 1 0 0,0 0-1 0 0,0-1 1 0 0,6-3-1 0 0,-1 1-220 0 0,1 0-1 0 0,-1 0 0 0 0,17-3 0 0 0,3 1-316 0 0,0-2 0 0 0,54-24 0 0 0,-61 27 155 0 0,-17 6 207 0 0,-14 4 73 0 0,-26 15 120 0 0,27-15-143 0 0,-1 0 1 0 0,-1 0-1 0 0,1 0 1 0 0,-10 2 0 0 0,12-4-5 0 0,0 1 1 0 0,-1-1 0 0 0,1 1 0 0 0,0 0-1 0 0,-6 5 1 0 0,7-4 5 0 0,0-1 0 0 0,-1-1 0 0 0,1 1 0 0 0,0-1-1 0 0,-1 1 1 0 0,0-1 0 0 0,-4 1 0 0 0,-42 15 209 0 0,43-14-169 0 0,-1 0 1 0 0,1-1 0 0 0,-1 0 0 0 0,0-1 0 0 0,0 0-1 0 0,0 0 1 0 0,-10 0 0 0 0,7 1 45 0 0,11-3-91 0 0,1 1-1 0 0,-1-1 1 0 0,1 0-1 0 0,-1 0 1 0 0,1 0-1 0 0,-1 1 1 0 0,1-1-1 0 0,-1 0 1 0 0,1 0-1 0 0,-1 0 1 0 0,1 0-1 0 0,-1 0 1 0 0,1 0-1 0 0,-1 0 1 0 0,1 0-1 0 0,-1 0 1 0 0,1 0-1 0 0,-1 0 1 0 0,1 0-1 0 0,-1-1 1 0 0,1 1-1 0 0,-1 0 1 0 0,1 0-1 0 0,-1 0 1 0 0,1-1 0 0 0,-1 1-1 0 0,1 0 1 0 0,0-1-1 0 0,-1 1 1 0 0,0-1-1 0 0,-4-2 74 0 0,6 3-77 0 0,-1 0-1 0 0,0 0 0 0 0,0 0 1 0 0,0 0-1 0 0,1 0 1 0 0,-1 0-1 0 0,0-1 0 0 0,0 1 1 0 0,1 0-1 0 0,-1 0 1 0 0,0 0-1 0 0,0 0 0 0 0,0-1 1 0 0,0 1-1 0 0,1 0 1 0 0,-1 0-1 0 0,0-1 0 0 0,0 1 1 0 0,0 0-1 0 0,0 0 1 0 0,0-1-1 0 0,0 1 0 0 0,1 0 1 0 0,-1 0-1 0 0,0-1 1 0 0,0 1-1 0 0,0 0 0 0 0,0 0 1 0 0,0-1-1 0 0,0 1 1 0 0,0 0-1 0 0,0-1 0 0 0,0 1 1 0 0,-1 0-1 0 0,1 0 1 0 0,0-1-1 0 0,0 1 0 0 0,0 0 1 0 0,0 0-1 0 0,0-1 1 0 0,0 1-1 0 0,0 0 0 0 0,-1 0 1 0 0,1 0-1 0 0,0-1 1 0 0,0 1-1 0 0,0 0 0 0 0,0 0 1 0 0,-1 0-1 0 0,1-1 1 0 0,0 1-1 0 0,0 0 0 0 0,-1 0 1 0 0,1 0-1 0 0,0 0 1 0 0,0 0-1 0 0,-1 0 0 0 0,1 0 1 0 0,0-1-1 0 0,0 1 1 0 0,-1 0-1 0 0,1 0 0 0 0,20-13-70 0 0,-15 9 40 0 0,0 0 0 0 0,1 1 0 0 0,-1 0 0 0 0,1 0 0 0 0,6-3-1 0 0,21-13-138 0 0,-12 11-98 0 0,31-19 0 0 0,-5 2-416 0 0,-43 24 186 0 0,-8 3 289 0 0,-21 9 377 0 0,-36 18 511 0 0,-38 19-265 0 0,99-48-422 0 0,0 0 0 0 0,0 0-1 0 0,-1 0 1 0 0,1 0 0 0 0,0 0-1 0 0,0 0 1 0 0,0 0 0 0 0,-1 0-1 0 0,1 0 1 0 0,0 0 0 0 0,0 0 0 0 0,-1 0-1 0 0,1 0 1 0 0,0 0 0 0 0,0 1-1 0 0,0-1 1 0 0,0 0 0 0 0,-1 0-1 0 0,1 0 1 0 0,0 0 0 0 0,0 0-1 0 0,0 0 1 0 0,0 1 0 0 0,-1-1-1 0 0,1 0 1 0 0,0 0 0 0 0,0 0-1 0 0,0 1 1 0 0,0-1 0 0 0,0 0-1 0 0,0 0 1 0 0,0 0 0 0 0,-1 1 0 0 0,1-1-1 0 0,0 0 1 0 0,0 0 0 0 0,0 0-1 0 0,0 1 1 0 0,0-1 0 0 0,0 0-1 0 0,0 0 1 0 0,0 0 0 0 0,0 1-1 0 0,0-1 1 0 0,0 0 0 0 0,1 0-1 0 0,-1 1 1 0 0,12 2-44 0 0,20-3 44 0 0,13-17 74 0 0,-32 13-91 0 0,0-1 0 0 0,0 0 1 0 0,-1-1-1 0 0,0 0 1 0 0,0-1-1 0 0,15-10 0 0 0,22-19-425 0 0,-48 36 407 0 0,-6-4-163 0 0,4 4 196 0 0,1-1 1 0 0,0 1-1 0 0,-1 0 0 0 0,1-1 0 0 0,0 1 0 0 0,-1-1 0 0 0,1 1 0 0 0,0 0 0 0 0,-1 0 0 0 0,1-1 1 0 0,-1 1-1 0 0,1 0 0 0 0,-1-1 0 0 0,1 1 0 0 0,-1 0 0 0 0,1 0 0 0 0,-1 0 0 0 0,1 0 1 0 0,-1 0-1 0 0,1-1 0 0 0,-1 1 0 0 0,1 0 0 0 0,-1 0 0 0 0,0 0 0 0 0,-47 4 126 0 0,0 2-1 0 0,0 2 1 0 0,1 3 0 0 0,-62 20-1 0 0,-121 49 1084 0 0,139-47-961 0 0,49-14-194 0 0,37-14-45 0 0,4-5 3 0 0,18-2 14 0 0,1 0 0 0 0,-1-2 0 0 0,0 0 0 0 0,-1-1 0 0 0,1-1 0 0 0,-1 0 0 0 0,21-11 0 0 0,16-6 12 0 0,72-33-79 0 0,-57 24-190 0 0,-49 21-98 0 0,-13 7-119 0 0,-14 5 281 0 0,-86 37-27 0 0,20-12 459 0 0,-78 39 0 0 0,103-42-16 0 0,28-14-162 0 0,6-2 604 0 0,36-13-293 0 0,5-3-352 0 0,38-19 1 0 0,9-4-74 0 0,10-3-132 0 0,-72 29 105 0 0,10-3-115 0 0,-9 2-167 0 0,-11 5-32 0 0,-8 7 191 0 0,-26 10 17 0 0,1 0 95 0 0,4 2 14 0 0,-40 17 1 0 0,-12 8 3 0 0,-13 11 172 0 0,84-48-180 0 0,-6 4 531 0 0,16-7-215 0 0,11-3-150 0 0,17-9 8 0 0,0 0 0 0 0,0-2 0 0 0,37-21 0 0 0,-50 25-97 0 0,116-56 13 0 0,-11 5-350 0 0,-127 65 186 0 0,0-1 1 0 0,-1 0-1 0 0,-12 8 0 0 0,-26 10 233 0 0,-65 44 0 0 0,34-19 172 0 0,55-35-36 0 0,0 1 0 0 0,-24 22 0 0 0,44-35 15 0 0,29-10-36 0 0,-15 5-171 0 0,0-1 0 0 0,0-1 1 0 0,0 0-1 0 0,20-13 0 0 0,2-1-3 0 0,190-103-518 0 0,-87 50-535 0 0,-129 70 461 0 0,-7 4 201 0 0,-14 12 86 0 0,5-8 270 0 0,0 0-1 0 0,0 0 1 0 0,0-1 0 0 0,-9 4-1 0 0,-97 47 422 0 0,41-20-161 0 0,-16 7 50 0 0,27-12-9 0 0,56-27-274 0 0,6-4 31 0 0,16-7 113 0 0,20-9 69 0 0,28-7-207 0 0,-64 23-36 0 0,-1 2-3 0 0,0-1 0 0 0,0 0 0 0 0,1 0 0 0 0,-1 0 0 0 0,0 0 0 0 0,0 0 0 0 0,0 0 0 0 0,0 0 1 0 0,1 0-1 0 0,-1 0 0 0 0,0 0 0 0 0,0-1 0 0 0,0 1 0 0 0,1 0 0 0 0,-1 0 0 0 0,0 0 0 0 0,0 0 1 0 0,0 0-1 0 0,0 0 0 0 0,0 0 0 0 0,1 0 0 0 0,-1 0 0 0 0,0-1 0 0 0,0 1 0 0 0,0 0 0 0 0,0 0 0 0 0,0 0 1 0 0,0 0-1 0 0,1 0 0 0 0,-1-1 0 0 0,0 1 0 0 0,0 0 0 0 0,0 0 0 0 0,0 0 0 0 0,0 0 0 0 0,0-1 1 0 0,0 1-1 0 0,0 0 0 0 0,0 0 0 0 0,0 0 0 0 0,0 0 0 0 0,0-1 0 0 0,0 1 0 0 0,0 0 0 0 0,0 0 1 0 0,0-1 12 0 0,-86 16-261 0 0,17-8 152 0 0,5 0 44 0 0,40-4 53 0 0,21-2 4 0 0,0-1 0 0 0,0 1 0 0 0,0-1 0 0 0,0 0 0 0 0,0 0 0 0 0,-1 0 1 0 0,1 0-1 0 0,0 0 0 0 0,0-1 0 0 0,0 1 0 0 0,0-1 0 0 0,-3-1 0 0 0,5 2 8 0 0,0-1-1 0 0,0 1 0 0 0,0-1 1 0 0,-1 1-1 0 0,1-1 0 0 0,0 1 1 0 0,0-1-1 0 0,0 0 0 0 0,0 0 1 0 0,0 0-1 0 0,0 1 0 0 0,0-1 1 0 0,0 0-1 0 0,1 0 1 0 0,-1 0-1 0 0,0 0 0 0 0,0 0 1 0 0,0-2-1 0 0,1 2-14 0 0,1 0 0 0 0,-1 0 0 0 0,0 0 0 0 0,1 0-1 0 0,-1 0 1 0 0,1 0 0 0 0,-1 0 0 0 0,1 1 0 0 0,-1-1 0 0 0,1 0 0 0 0,0 0 0 0 0,-1 0 0 0 0,1 1-1 0 0,0-1 1 0 0,0 0 0 0 0,-1 1 0 0 0,1-1 0 0 0,0 1 0 0 0,0-1 0 0 0,0 1 0 0 0,0-1 0 0 0,0 1-1 0 0,0 0 1 0 0,0-1 0 0 0,1 1 0 0 0,29-16-338 0 0,27-9-284 0 0,-51 23 590 0 0,0-1 1 0 0,0 1-1 0 0,0-1 0 0 0,-1-1 0 0 0,1 1 0 0 0,-1-1 1 0 0,0 0-1 0 0,11-9 0 0 0,-17 13 35 0 0,0 0 1 0 0,0 0-1 0 0,0 0 0 0 0,1 0 0 0 0,-1 0 1 0 0,0-1-1 0 0,0 1 0 0 0,0 0 0 0 0,0 0 1 0 0,0 0-1 0 0,1 0 0 0 0,-1 0 0 0 0,0 0 0 0 0,0 0 1 0 0,0-1-1 0 0,0 1 0 0 0,0 0 0 0 0,0 0 1 0 0,0 0-1 0 0,0 0 0 0 0,0 0 0 0 0,0-1 1 0 0,1 1-1 0 0,-1 0 0 0 0,0 0 0 0 0,0 0 1 0 0,0 0-1 0 0,0-1 0 0 0,0 1 0 0 0,0 0 1 0 0,0 0-1 0 0,0 0 0 0 0,0 0 0 0 0,0-1 1 0 0,0 1-1 0 0,-1 0 0 0 0,1 0 0 0 0,0 0 1 0 0,0 0-1 0 0,0-1 0 0 0,0 1 0 0 0,0 0 1 0 0,0 0-1 0 0,0 0 0 0 0,0 0 0 0 0,0 0 1 0 0,0 0-1 0 0,-1-1 0 0 0,1 1 0 0 0,0 0 1 0 0,0 0-1 0 0,0 0 0 0 0,0 0 0 0 0,0 0 1 0 0,-1 0-1 0 0,1 0 0 0 0,0 0 0 0 0,0 0 1 0 0,-16-3-22 0 0,-18 6-70 0 0,10 5 21 0 0,-1-2 30 0 0,0 2 1 0 0,0 1-1 0 0,-39 20 0 0 0,41-19 28 0 0,21-9 6 0 0,-1 0 0 0 0,0 0 0 0 0,0 1 0 0 0,0-1 0 0 0,0 0 0 0 0,1 1 0 0 0,-5 3 0 0 0,6-4-7 0 0,8 4 128 0 0,3-6-23 0 0,1 0 0 0 0,0-1-1 0 0,0 0 1 0 0,-1 0 0 0 0,1-1 0 0 0,-1 0 0 0 0,16-8 0 0 0,71-42 123 0 0,-44 22-119 0 0,-26 11-61 0 0,-24 17-37 0 0,-1 1 0 0 0,1-1 0 0 0,0 1 0 0 0,0 0 0 0 0,0 0 0 0 0,0 0-1 0 0,0 0 1 0 0,0 1 0 0 0,0-1 0 0 0,7-1 0 0 0,-9 3-29 0 0,-29 1-342 0 0,-27 18 109 0 0,-63 32-1 0 0,2 0 226 0 0,88-41 63 0 0,10-3 86 0 0,1 0 1 0 0,-19 10 0 0 0,73-41 143 0 0,6-4 249 0 0,52-24 0 0 0,-5 2-563 0 0,-22 12 8 0 0,-48 27 12 0 0,-3 3-10 0 0,0 0 0 0 0,-1-2 0 0 0,-1 0-1 0 0,16-12 1 0 0,-20 13-13 0 0,0 1 0 0 0,0 0 1 0 0,22-11-1 0 0,-56 27-247 0 0,6-2 226 0 0,-1 0 1 0 0,-23 13-1 0 0,-53 29-52 0 0,-34 21 38 0 0,87-48 77 0 0,-119 63 217 0 0,273-148 992 0 0,6-6-1179 0 0,-68 42 26 0 0,63-47 0 0 0,-44 32-87 0 0,-48 30 42 0 0,-5 3-181 0 0,-33 13 1 0 0,-1 3 93 0 0,0 2 0 0 0,-18 10-1 0 0,31-16 91 0 0,-78 42-62 0 0,-99 54 193 0 0,140-76-60 0 0,29-17-27 0 0,1 1-1 0 0,0 0 1 0 0,0 1-1 0 0,-12 10 0 0 0,22-16 80 0 0,24-11 23 0 0,97-49 94 0 0,-4-5-135 0 0,48-29-124 0 0,-51 29-347 0 0,-29 19-279 0 0,-66 37 261 0 0,-29 12 30 0 0,-34 20 426 0 0,-121 63 265 0 0,90-45-237 0 0,51-29-72 0 0,5-3-7 0 0,0 1 0 0 0,1 0 0 0 0,-22 18-1 0 0,40-26-22 0 0,1-2 4 0 0,6-2 27 0 0,-1 1 0 0 0,0-1 0 0 0,0-1 0 0 0,0 1 0 0 0,0-1 0 0 0,0 0 0 0 0,0 0 0 0 0,0 0 0 0 0,0-1 0 0 0,6-4 0 0 0,17-9 54 0 0,197-103 130 0 0,-155 79-287 0 0,84-47-521 0 0,-94 58 67 0 0,-94 43 163 0 0,-7 3 440 0 0,2 2 0 0 0,-55 33 0 0 0,32-17 92 0 0,18-9-42 0 0,33-19-74 0 0,0-1 0 0 0,0 1 0 0 0,-10 9 0 0 0,15-11-49 0 0,-2 1 290 0 0,16-6-94 0 0,47-30 108 0 0,165-98-556 0 0,-67 46-730 0 0,-120 69 606 0 0,-28 12 294 0 0,0 0 1 0 0,0-1-1 0 0,-1 0 1 0 0,1 0-1 0 0,0 0 1 0 0,4-4 0 0 0,-8 5-46 0 0,-18 11-485 0 0,-33 12 643 0 0,38-18 45 0 0,1 1 1 0 0,-1 0-1 0 0,-18 13 0 0 0,13-8 58 0 0,0-1 0 0 0,-33 13 0 0 0,19-9 13 0 0,-133 73 620 0 0,87-43-387 0 0,28-10-67 0 0,48-32-301 0 0,1-1 1 0 0,-1 0-1 0 0,1 0 0 0 0,-1 0 0 0 0,1 1 0 0 0,-1-1 0 0 0,1 0 0 0 0,-1 1 0 0 0,1-1 0 0 0,0 1 0 0 0,-1-1 0 0 0,1 0 0 0 0,-1 1 1 0 0,1-1-1 0 0,0 1 0 0 0,0-1 0 0 0,-1 1 0 0 0,1-1 0 0 0,0 1 0 0 0,0-1 0 0 0,-1 1 0 0 0,1-1 0 0 0,0 1 0 0 0,0-1 0 0 0,0 2 1 0 0,0-2 0 0 0,0 0 0 0 0,1 1 1 0 0,-1-1-1 0 0,1 0 0 0 0,-1 0 1 0 0,0 0-1 0 0,1 0 0 0 0,-1 0 1 0 0,1 1-1 0 0,-1-1 0 0 0,0 0 1 0 0,1 0-1 0 0,-1 0 0 0 0,1 0 0 0 0,-1 0 1 0 0,1 0-1 0 0,-1 0 0 0 0,0-1 1 0 0,1 1-1 0 0,-1 0 0 0 0,1 0 1 0 0,-1 0-1 0 0,0 0 0 0 0,1 0 1 0 0,-1-1-1 0 0,0 1 0 0 0,1 0 1 0 0,-1 0-1 0 0,0-1 0 0 0,1 1 1 0 0,0-1-1 0 0,67-28 384 0 0,78-50-272 0 0,4-5-628 0 0,-50 31-169 0 0,52-26-1196 0 0,-279 143 1804 0 0,31-13 703 0 0,21-10-154 0 0,-101 53 536 0 0,62-24-534 0 0,95-54-415 0 0,35-19 112 0 0,37-20 42 0 0,-9 3-160 0 0,-25 8-83 0 0,-1 2 0 0 0,25-11 0 0 0,19-10-114 0 0,53-32-237 0 0,-98 52 278 0 0,-11 8 44 0 0,-1-1 1 0 0,1 1 0 0 0,0 0-1 0 0,0 0 1 0 0,0 0-1 0 0,0 1 1 0 0,7-2-1 0 0,-12 4-14 0 0,-34 15-428 0 0,-71 45 526 0 0,15-7 128 0 0,-41 26 133 0 0,116-71-231 0 0,1 0 0 0 0,-18 15 0 0 0,-10 7 113 0 0,28-20-2 0 0,24-11 137 0 0,23-12-15 0 0,48-31-62 0 0,248-144-1352 0 0,-309 175 923 0 0,-10 5 4 0 0,0 1 0 0 0,1 1 0 0 0,20-9 0 0 0,-51 24-84 0 0,0 0 0 0 0,-26 17 1 0 0,-15 8 471 0 0,-257 149 1219 0 0,208-110-983 0 0,105-70-127 0 0,7-3-91 0 0,18-7 17 0 0,30-18-64 0 0,87-59-329 0 0,70-34-1073 0 0,-169 97 931 0 0,-17 8 31 0 0,0 2 0 0 0,36-14 0 0 0,-47 21-278 0 0,-33 14 377 0 0,-64 34 353 0 0,-15 10 224 0 0,0 0 21 0 0,-1 0-58 0 0,59-28-253 0 0,22-14-69 0 0,0 1-1 0 0,-29 25 1 0 0,49-38 60 0 0,3 0-68 0 0,1 0-1 0 0,0 0 1 0 0,0 0-1 0 0,-1 0 1 0 0,1-1-1 0 0,0 0 1 0 0,-1 1-1 0 0,4-3 1 0 0,189-103 440 0 0,-176 94-518 0 0,123-62-504 0 0,-75 34-22 0 0,-114 66 442 0 0,-55 38 1 0 0,20-16 288 0 0,16-6-35 0 0,48-31-61 0 0,-1 0 0 0 0,-27 24 0 0 0,33-25-53 0 0,10-7 406 0 0,15-5-90 0 0,-7 0-320 0 0,4-1 35 0 0,0 0 0 0 0,-1-1 0 0 0,1 0 0 0 0,-1 0 0 0 0,0-1 0 0 0,7-6 0 0 0,17-9 9 0 0,171-101-397 0 0,-179 109 243 0 0,-17 9 25 0 0,1 0 0 0 0,-1-1 0 0 0,0 0 0 0 0,11-10 0 0 0,-17 14 3 0 0,-1 1-348 0 0,-1 1 403 0 0,0 0 0 0 0,0-1 0 0 0,1 1 0 0 0,-1-1 0 0 0,-1 1 0 0 0,1-1 0 0 0,0 1 1 0 0,0-1-1 0 0,0 0 0 0 0,-1 1 0 0 0,1-1 0 0 0,-1 0 0 0 0,-1 1 0 0 0,-23 16-27 0 0,8-7 115 0 0,0 0-1 0 0,-15 15 1 0 0,-19 13 275 0 0,-18 8 161 0 0,-56 34 404 0 0,85-57-463 0 0,37-18-22 0 0,28-16-186 0 0,32-17-181 0 0,61-40-1 0 0,-59 34-169 0 0,-36 22 20 0 0,31-22-1 0 0,-34 20-16 0 0,2 2 1 0 0,-1 0-1 0 0,34-12 0 0 0,-15 6-159 0 0,-29 13 294 0 0,2-1-506 0 0,-27 14 147 0 0,-51 26 239 0 0,-17 9 162 0 0,35-18-11 0 0,25-14-16 0 0,-33 23 1 0 0,-42 25 37 0 0,81-48-57 0 0,-1 0 0 0 0,-25 12-1 0 0,82-42 362 0 0,43-31-231 0 0,-4 4-136 0 0,5-9-86 0 0,10 0-25 0 0,-56 35-55 0 0,36-26 1 0 0,-13 6-273 0 0,-74 49 176 0 0,-1 0-1 0 0,-29 14 0 0 0,19-11 301 0 0,-32 22-1 0 0,-49 33 221 0 0,10-7 71 0 0,66-41-208 0 0,-29 24 83 0 0,48-35-88 0 0,16-15 153 0 0,18-17-69 0 0,-8 11-185 0 0,-12 10-33 0 0,1 0 1 0 0,-1-1-1 0 0,0 0 0 0 0,0 0 1 0 0,0 0-1 0 0,0 0 0 0 0,4-5 1 0 0,-3 2-10 0 0,0 0 0 0 0,0 1 0 0 0,1 0 0 0 0,0 0 0 0 0,0 1 0 0 0,11-8 0 0 0,19-19-28 0 0,-5 1-4 0 0,-24 26 30 0 0,0-2 1 0 0,-1 1 0 0 0,1 0-1 0 0,-1-1 1 0 0,8-12 0 0 0,-2 8 3 0 0,-4 4 20 0 0,-6 7-90 0 0,-2-1 57 0 0,-1 0 1 0 0,1 0 0 0 0,-1 0 0 0 0,1 0-1 0 0,-1 1 1 0 0,1-1 0 0 0,-1 0 0 0 0,1 1-1 0 0,-1-1 1 0 0,1 1 0 0 0,-1 0 0 0 0,1-1 0 0 0,0 1-1 0 0,-1 0 1 0 0,1 0 0 0 0,0 0 0 0 0,0 0-1 0 0,0 0 1 0 0,0 0 0 0 0,0 0 0 0 0,0 0-1 0 0,0 0 1 0 0,0 1 0 0 0,0-1 0 0 0,0 0 0 0 0,0 1-1 0 0,1-1 1 0 0,-2 3 0 0 0,-10 31-57 0 0,2-6 112 0 0,4-12-19 0 0,0-1 0 0 0,-10 20 0 0 0,12-19-8 0 0,4-14-12 0 0,-1-1 0 0 0,1 1 0 0 0,0-1 1 0 0,-1 1-1 0 0,0-1 0 0 0,0 1 1 0 0,1-1-1 0 0,-1 0 0 0 0,-2 3 1 0 0,86-167 939 0 0,-39 88-996 0 0,-39 66 48 0 0,-1 1 0 0 0,1 0 0 0 0,1 0 1 0 0,6-8-1 0 0,-6 9-253 0 0,-12 16-104 0 0,-10 35 230 0 0,-11 28 247 0 0,24-63-50 0 0,0 0-1 0 0,-1-1 0 0 0,0 0 1 0 0,0 0-1 0 0,-1 0 1 0 0,-9 13-1 0 0,17-21 987 0 0,5-11-974 0 0,29-59 113 0 0,23-28-284 0 0,-21 23-43 0 0,-30 59 78 0 0,3-4-197 0 0,-11 18 180 0 0,-6 21-840 0 0,-6 54 774 0 0,3-3 224 0 0,4-52-25 0 0,-1 37 0 0 0,-6 4 431 0 0,30-70-281 0 0,-8-2-207 0 0,0-1 0 0 0,-1-1 1 0 0,-1 1-1 0 0,15-29 0 0 0,9-12-132 0 0,-32 52 136 0 0,33-53-27 0 0,-31 49 25 0 0,-1 1 1 0 0,1-1-1 0 0,-1 1 0 0 0,0-1 1 0 0,0 0-1 0 0,-1 0 0 0 0,1 0 1 0 0,0-8-1 0 0,0 4-69 0 0,-1 5-298 0 0,-4 9 200 0 0,1 2 126 0 0,0 0 1 0 0,0 0 0 0 0,0 1 0 0 0,-1 10 0 0 0,-2 5 47 0 0,1-8 19 0 0,1 0 0 0 0,1 0 1 0 0,-1 18-1 0 0,3 22 102 0 0,0-54-85 0 0,5 0 514 0 0,-3-4-542 0 0,-1-1 1 0 0,1 0-1 0 0,-1 0 1 0 0,0 0 0 0 0,0 0-1 0 0,0-9 1 0 0,6-27-142 0 0,-5 7-36 0 0,-3 20 7 0 0,1 14 92 0 0,0 0 52 0 0,0 0 0 0 0,0 0 0 0 0,0 1 0 0 0,1-1 0 0 0,-1 0 0 0 0,0 0 0 0 0,0 1 0 0 0,0-1 0 0 0,0 0 0 0 0,0 0 0 0 0,0 1 1 0 0,0-1-1 0 0,0 0 0 0 0,0 0 0 0 0,0 1 0 0 0,-1-1 0 0 0,1 0 0 0 0,0 1 0 0 0,0-1 0 0 0,0 0 0 0 0,0 0 0 0 0,0 0 0 0 0,0 1 1 0 0,0-1-1 0 0,-1 0 0 0 0,1 0 0 0 0,0 1 0 0 0,0-1 0 0 0,0 0 0 0 0,-1 0 0 0 0,1 0 0 0 0,0 0 0 0 0,0 1 0 0 0,0-1 0 0 0,-1 0 1 0 0,1 0-1 0 0,0 0 0 0 0,0 0 0 0 0,-1 0 0 0 0,1 0 0 0 0,0 0 0 0 0,0 0 0 0 0,-1 1 0 0 0,1-1 0 0 0,0 0 0 0 0,-1 0 1 0 0,1 0-1 0 0,0 0 0 0 0,0-1 0 0 0,-1 1 0 0 0,1 0 0 0 0,0 0 0 0 0,0 0 0 0 0,-1 0 0 0 0,1 0 0 0 0,0 0 0 0 0,0 0 0 0 0,-1 0 1 0 0,1 0-1 0 0,0-1 0 0 0,0 1 0 0 0,-1 0 0 0 0,1 0 0 0 0,0 0 0 0 0,0 0 0 0 0,0-1 0 0 0,0 1 0 0 0,-1 0 0 0 0,1-1 0 0 0,-1 8-37 0 0,-1 0 0 0 0,1-1-1 0 0,-1 0 1 0 0,-1 1 0 0 0,-3 7-1 0 0,-1 2 12 0 0,-41 121-2096 0 0,47-136 1894 0 0,1 0 0 0 0,-1 0 1 0 0,1-1-1 0 0,0 1 0 0 0,-1 0 0 0 0,1 0 0 0 0,0 0 0 0 0,0 0 0 0 0,0-1 0 0 0,0 1 0 0 0,0 0 0 0 0,0 0 0 0 0,0 0 1 0 0,0 0-1 0 0,0-1 0 0 0,0 1 0 0 0,0 0 0 0 0,0 0 0 0 0,0 0 0 0 0,1 0 0 0 0,-1 0 0 0 0,1-1 60 0 0,-1 1 0 0 0,1-1 0 0 0,-1 0 0 0 0,1 0 0 0 0,-1 1 0 0 0,1-1 0 0 0,-1 0 0 0 0,1 0 0 0 0,0 0 0 0 0,-1 0 0 0 0,1 0 0 0 0,-1 0 0 0 0,1 0 0 0 0,-1 0 0 0 0,1 0 0 0 0,-1 0 0 0 0,1 0 0 0 0,-1 0-1 0 0,1 0 1 0 0,0 0 0 0 0,-1-1 0 0 0,2 1 0 0 0,30-20-3677 0 0,-12 0 3018 0 0,-1-2 1 0 0,0 0-1 0 0,16-27 0 0 0,-14 21 630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5:4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1268 5 4 0 0,'0'0'45'0'0,"16"-4"7529"0"0,-25 13-3993 0 0,-24 5-2836 0 0,21-9-607 0 0,-8 3 3 0 0,2 2-1 0 0,-1 0 1 0 0,1 1-1 0 0,-17 15 1 0 0,28-22-89 0 0,1 0-1 0 0,0 0 1 0 0,-1 0 0 0 0,-12 4 0 0 0,-12 7 60 0 0,-114 64-34 0 0,124-69-13 0 0,16-8-32 0 0,1 0-1 0 0,0 0 1 0 0,-1 0 0 0 0,1 1-1 0 0,-7 5 1 0 0,-16 7 200 0 0,-11 2-14 0 0,21-10-150 0 0,-13 6-4 0 0,-38 19-68 0 0,7-3 39 0 0,20-18 107 0 0,36-10-124 0 0,0 0 0 0 0,0 0 0 0 0,0 0-1 0 0,0 1 1 0 0,0 0 0 0 0,0 0 0 0 0,1 0 0 0 0,-1 0 0 0 0,1 1-1 0 0,-6 4 1 0 0,-16 7-55 0 0,24-13 22 0 0,-4 4-11 0 0,1-5 25 0 0,0 4 3 0 0,-27 10 101 0 0,31-13-88 0 0,-22 14 93 0 0,8-5-25 0 0,-3 1 16 0 0,-8 7 404 0 0,25-18-293 0 0,-16 11 49 0 0,1-2-256 0 0,16-9-6 0 0,-1 0 1 0 0,1 1-1 0 0,-1-1 0 0 0,1 0 1 0 0,-1 0-1 0 0,0 0 1 0 0,1 1-1 0 0,-1-1 0 0 0,1 0 1 0 0,-1 1-1 0 0,1-1 1 0 0,-1 0-1 0 0,1 1 1 0 0,0-1-1 0 0,-1 1 0 0 0,1-1 1 0 0,-1 0-1 0 0,1 1 1 0 0,0-1-1 0 0,0 1 1 0 0,-1-1-1 0 0,1 1 0 0 0,0 0 1 0 0,0 0 151 0 0,-30 5 477 0 0,16 1-655 0 0,10-4 14 0 0,0-1 1 0 0,0 0-1 0 0,0 0 0 0 0,0-1 0 0 0,0 1 0 0 0,0-1 0 0 0,0 0 0 0 0,-8 2 0 0 0,5-1 22 0 0,1 1-1 0 0,-1 0 1 0 0,1 1-1 0 0,0-1 0 0 0,0 1 1 0 0,-5 5-1 0 0,-27 11 346 0 0,37-19-234 0 0,-17 5 107 0 0,-7 7-349 0 0,19-11 66 0 0,6-2 55 0 0,-1 0 0 0 0,1 1 0 0 0,-1-1 0 0 0,0 0 0 0 0,1 0 0 0 0,-1 0 0 0 0,1 1 0 0 0,-1-1 1 0 0,1 0-1 0 0,-1 1 0 0 0,1-1 0 0 0,-1 0 0 0 0,1 1 0 0 0,-1-1 0 0 0,1 0 0 0 0,0 1 0 0 0,-1-1 0 0 0,1 1 0 0 0,0-1 0 0 0,-1 1 0 0 0,1-1 0 0 0,0 1 0 0 0,-1-1 0 0 0,1 1 0 0 0,0 0 0 0 0,0-1 0 0 0,0 1 0 0 0,-1 0 0 0 0,-32 16 59 0 0,12-4-114 0 0,20-12 51 0 0,1 0 12 0 0,-4 2-4 0 0,3-2 4 0 0,-4 0-1122 0 0,43-61-14459 0 0,-27 45 15398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5:4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 4 0 0,'0'0'695'0'0,"12"4"-797"0"0,8-8 270 0 0,-19 4-120 0 0,4 4 4067 0 0,-6-3-3997 0 0,0-1-1 0 0,-1 0 1 0 0,1 0-1 0 0,0 1 1 0 0,0-1-1 0 0,0 1 1 0 0,0-1-1 0 0,0 1 1 0 0,0-1-1 0 0,0 1 1 0 0,0 0-1 0 0,0-1 1 0 0,0 1-1 0 0,0 0 1 0 0,0 0-1 0 0,0 0 1 0 0,0 0-1 0 0,1 0 1 0 0,-2 1-1 0 0,-19 14 90 0 0,13-11-123 0 0,0-1 0 0 0,1 2-1 0 0,-11 9 1 0 0,3-5 116 0 0,13-9-167 0 0,-1 0 0 0 0,1 1 0 0 0,0 0 0 0 0,-1-1 0 0 0,1 1 0 0 0,0 0 0 0 0,0 0 0 0 0,-3 4 0 0 0,-29 19 213 0 0,-35 34-197 0 0,-8-5 172 0 0,70-49-147 0 0,1-1 1 0 0,-1 0-1 0 0,0 0 1 0 0,-10 4 0 0 0,-11 6 175 0 0,12-5-160 0 0,-22 16 24 0 0,-12 10 31 0 0,17-15 132 0 0,21-10 14 0 0,-1-1 0 0 0,0-1 0 0 0,0 0 0 0 0,0 0 0 0 0,-27 9 0 0 0,18-7-269 0 0,12-5-45 0 0,-1 0-1 0 0,2 1 1 0 0,-1 0 0 0 0,1 1 0 0 0,-14 12-1 0 0,-31 15 34 0 0,51-32 20 0 0,0 0 0 0 0,0 0 0 0 0,0-1 0 0 0,0 1 0 0 0,-1-1 0 0 0,1 1 0 0 0,-6 0 0 0 0,5-1-33 0 0,0 0 1 0 0,0 1-1 0 0,0-1 0 0 0,0 1 0 0 0,1 0 1 0 0,-1 0-1 0 0,-5 4 0 0 0,-50 37-70 0 0,26-24 354 0 0,32-18-216 0 0,-28 15-4 0 0,20-11-111 0 0,0 0 1 0 0,0 1-1 0 0,1 1 1 0 0,-9 7-1 0 0,-11 8 31 0 0,25-19 99 0 0,0 0-1 0 0,-1 0 0 0 0,0-1 1 0 0,1 1-1 0 0,-1-1 1 0 0,0 0-1 0 0,0 0 0 0 0,-5 2 1 0 0,-18 14 173 0 0,5-3 807 0 0,21-14-1064 0 0,-12 11 404 0 0,12-30-12779 0 0,2 13 11815 0 0,3-9 1 0 0,4-11-165 0 0,-7 11 565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5:4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 0 0,'0'0'5414'0'0,"12"5"-2787"0"0,-5-5-2470 0 0,-1 1 0 0 0,0 0 0 0 0,0 1 0 0 0,1 0 0 0 0,-1-1 0 0 0,0 2 0 0 0,-1-1 0 0 0,1 1 0 0 0,0 0 0 0 0,-1 0 0 0 0,7 5 0 0 0,25 13 224 0 0,-29-17-241 0 0,1 0 0 0 0,-1-1 1 0 0,1 0-1 0 0,0 0 0 0 0,0-1 1 0 0,0-1-1 0 0,0 1 0 0 0,1-1 1 0 0,9 0-1 0 0,-14-2-148 0 0,0 2 0 0 0,0-1 0 0 0,0 0-1 0 0,0 1 1 0 0,0 0 0 0 0,0 0 0 0 0,0 1 0 0 0,0-1 0 0 0,0 1 0 0 0,0 0-1 0 0,-1 0 1 0 0,7 4 0 0 0,-10-5-4 0 0,0-1-4 0 0,0 1 18 0 0,0-1 0 0 0,0 0 0 0 0,0 0 0 0 0,0 0 0 0 0,0 0 1 0 0,0 1-1 0 0,0-1 0 0 0,-1 0 0 0 0,1 1 0 0 0,0-1 0 0 0,0 1 0 0 0,0-1 1 0 0,0 1-1 0 0,0-1 0 0 0,-1 1 0 0 0,1 0 0 0 0,0-1 0 0 0,0 1 0 0 0,-1 0 1 0 0,1-1-1 0 0,-1 1 0 0 0,1 0 0 0 0,0 0 0 0 0,-1 0 0 0 0,1 1 0 0 0,25 9 971 0 0,18 17-710 0 0,-43-27-261 0 0,0 0 0 0 0,1 0 0 0 0,-1 0 0 0 0,0 0 0 0 0,0 0 0 0 0,0 1 0 0 0,1-1 0 0 0,-1-1 0 0 0,1 1-1 0 0,-1 0 1 0 0,1 0 0 0 0,-1 0 0 0 0,1-1 0 0 0,-1 1 0 0 0,1-1 0 0 0,-1 1 0 0 0,4-1 0 0 0,-4 0 1 0 0,1 1 1 0 0,0-1-1 0 0,-1 0 1 0 0,1 1 0 0 0,-1-1-1 0 0,0 1 1 0 0,1 0-1 0 0,-1-1 1 0 0,1 1 0 0 0,-1 0-1 0 0,0 0 1 0 0,2 1 0 0 0,9 4 53 0 0,-7-4-1 0 0,0 0 0 0 0,0 0 0 0 0,-1 1 1 0 0,1 0-1 0 0,-1 0 0 0 0,1 0 0 0 0,3 4 0 0 0,-4-3-46 0 0,-1 0 1 0 0,1 0-1 0 0,0 0 0 0 0,1 0 0 0 0,6 5 1 0 0,8 5-48 0 0,-7-6 66 0 0,3 5 98 0 0,-12-11-82 0 0,1 0 0 0 0,-1 0 0 0 0,1 0 1 0 0,-1 0-1 0 0,1 0 0 0 0,0-1 0 0 0,6 2 1 0 0,0 1 88 0 0,0 1-67 0 0,27 9 104 0 0,17-4 421 0 0,-14 0-174 0 0,-9 0-255 0 0,30-1 384 0 0,-50-4-504 0 0,-10-5-42 0 0,0 1 0 0 0,0-1 0 0 0,-1 1 0 0 0,1-1 0 0 0,0 1 0 0 0,0-1 0 0 0,0 1-1 0 0,0-1 1 0 0,0 0 0 0 0,0 1 0 0 0,0-1 0 0 0,0 0 0 0 0,-1 0 0 0 0,1 0 0 0 0,0 0 0 0 0,0 0 0 0 0,2 0 0 0 0,11 3-18 0 0,-10-1 12 0 0,1-1 0 0 0,-1 0 1 0 0,1 0-1 0 0,0 0 0 0 0,-1 0 1 0 0,9-1-1 0 0,14 10 123 0 0,-26-10-114 0 0,-1 0 1 0 0,1 0-1 0 0,0 0 0 0 0,0 1 1 0 0,-1-1-1 0 0,1 0 1 0 0,0 0-1 0 0,-1 1 0 0 0,1-1 1 0 0,0 0-1 0 0,-1 1 0 0 0,1-1 1 0 0,-1 1-1 0 0,1-1 1 0 0,-1 1-1 0 0,1-1 0 0 0,-1 1 1 0 0,1-1-1 0 0,0 2 1 0 0,10 5 80 0 0,12 4 35 0 0,-7-2 43 0 0,-4-3-20 0 0,-11-5-119 0 0,1 0-1 0 0,0 0 1 0 0,0 0-1 0 0,0 0 1 0 0,-1 0-1 0 0,1-1 0 0 0,0 1 1 0 0,0-1-1 0 0,0 1 1 0 0,4-1-1 0 0,18 10 114 0 0,-22-10-121 0 0,1 1 0 0 0,0-1 1 0 0,0 1-1 0 0,-1 0 0 0 0,1 0 1 0 0,0 0-1 0 0,-1 0 0 0 0,1 0 0 0 0,-1 0 1 0 0,3 2-1 0 0,-2-1 34 0 0,0 0 1 0 0,0-1 0 0 0,0 1-1 0 0,0-1 1 0 0,0 0-1 0 0,0 0 1 0 0,0 0 0 0 0,1 0-1 0 0,-1 0 1 0 0,5 0-1 0 0,57 8 725 0 0,2-4-819 0 0,-35 5 25 0 0,12 5 121 0 0,-15 0-61 0 0,-28-15-25 0 0,0 0 0 0 0,1 0-1 0 0,-1 0 1 0 0,0 0 0 0 0,0 0 0 0 0,0 0 0 0 0,0 0-1 0 0,1 0 1 0 0,-1 1 0 0 0,0-1 0 0 0,0 1 0 0 0,0-1 0 0 0,0 1-1 0 0,0-1 1 0 0,0 1 0 0 0,0-1 0 0 0,0 1 0 0 0,0 0-1 0 0,0 0 1 0 0,-1-1 0 0 0,1 1 0 0 0,1 2 0 0 0,5 3-1925 0 0,4-4-5300 0 0,-11-7 2758 0 0,0-19 1983 0 0,-8-21 128 0 0,1 15 1740 0 0,6 11 420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03.6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37 281 8 0 0,'-31'-53'3793'0'0,"29"56"-3902"0"0,1 3 221 0 0,0-1 1 0 0,0 0 0 0 0,1 1 0 0 0,0-1-1 0 0,0 0 1 0 0,0 1 0 0 0,1-1 0 0 0,-1 0-1 0 0,1 1 1 0 0,1-1 0 0 0,2 8 0 0 0,2 14 179 0 0,25 136 810 0 0,-7-45-599 0 0,85 567 415 0 0,-69-426-850 0 0,-36-222-56 0 0,-4-28-8 0 0,1-1 0 0 0,0 1-1 0 0,0-1 1 0 0,4 9 0 0 0,2-1-21 0 0,-3-21-77 0 0,-5-31-129 0 0,1 23 190 0 0,-11-189-568 0 0,5-11-45 0 0,-3-39-404 0 0,6 206 813 0 0,-5-109-674 0 0,-17-276-1770 0 0,15 297 2079 0 0,4-37 2241 0 0,8 179-1349 0 0,0 0 0 0 0,-1 1 0 0 0,0-1 0 0 0,1 16 0 0 0,2 21 486 0 0,2-10 49 0 0,2 64 0 0 0,0-1-86 0 0,19 149 524 0 0,-12-121-831 0 0,20 124 5 0 0,-14-140-415 0 0,-15-66-85 0 0,-6-43 44 0 0,1-2-39 0 0,0 0 43 0 0,0 0 0 0 0,0 0 0 0 0,0 1 0 0 0,0-1 0 0 0,-1 0-1 0 0,1 0 1 0 0,0 0 0 0 0,-1 0 0 0 0,1 0 0 0 0,0-1 0 0 0,-1 1 0 0 0,1-1 0 0 0,3-89-810 0 0,-2 47 129 0 0,-3-62 1 0 0,-14-190-2730 0 0,11 231 2788 0 0,-9-77-515 0 0,-2 6 555 0 0,-2-16 570 0 0,5 96 1959 0 0,11 62-1671 0 0,0 1 0 0 0,0 0 0 0 0,1 0 1 0 0,0-1-1 0 0,1 1 0 0 0,2 13 0 0 0,22 127 1389 0 0,15 94-307 0 0,-17-59-900 0 0,-13-102-321 0 0,55 390-352 0 0,-42-317 111 0 0,-17-135 21 0 0,-3-29-182 0 0,-2-35-251 0 0,-1 41 507 0 0,-11-172-1864 0 0,5-118-1223 0 0,-26-50 1261 0 0,26 306 1785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5:4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 8 0 0,'0'0'131'0'0,"-6"-24"1487"0"0,6 23-1612 0 0,-1 1 1 0 0,1 0-1 0 0,0 0 1 0 0,-1 0-1 0 0,1 0 1 0 0,0-1-1 0 0,-1 1 1 0 0,1 0-1 0 0,0 0 1 0 0,0-1-1 0 0,-1 1 1 0 0,1 0-1 0 0,0-1 1 0 0,0 1-1 0 0,-1 0 1 0 0,1 0-1 0 0,0-1 1 0 0,0 1-1 0 0,0-1 1 0 0,0 1-1 0 0,-1 0 1 0 0,1-1-1 0 0,0 1 1 0 0,0 0-1 0 0,0-1 1 0 0,0 1-1 0 0,0-1 1 0 0,0 1-1 0 0,0 0 1 0 0,0-1 0 0 0,0 1-1 0 0,0 0 1 0 0,0-1-1 0 0,0 1 1 0 0,1-1-1 0 0,-1 1 1 0 0,0 0-1 0 0,0-1 1 0 0,6-16 6177 0 0,15 27-5213 0 0,-15-6-570 0 0,-6-3-380 0 0,0-1 1 0 0,0 0 0 0 0,0 1-1 0 0,0-1 1 0 0,0 0 0 0 0,0 0-1 0 0,1 1 1 0 0,-1-1 0 0 0,0 0-1 0 0,0 0 1 0 0,0 1 0 0 0,1-1-1 0 0,-1 0 1 0 0,0 0 0 0 0,0 0 0 0 0,1 1-1 0 0,-1-1 1 0 0,0 0 0 0 0,0 0-1 0 0,1 0 1 0 0,-1 0 0 0 0,0 0-1 0 0,0 1 1 0 0,1-1 0 0 0,-1 0-1 0 0,0 0 1 0 0,1 0 0 0 0,-1 0 0 0 0,0 0-1 0 0,1 0 1 0 0,-1 0 0 0 0,1 0-1 0 0,17 5 547 0 0,17 5 374 0 0,-9-1-541 0 0,16 2 73 0 0,-29-6-373 0 0,6 2 61 0 0,-1 0 0 0 0,-1 2 1 0 0,1 0-1 0 0,27 20 0 0 0,-2-2 12 0 0,-30-19-70 0 0,0 1 1 0 0,22 18-1 0 0,-22-11 57 0 0,-12-14-134 0 0,0 0 1 0 0,1 0-1 0 0,-1 0 0 0 0,1 0 0 0 0,-1 0 0 0 0,1 0 0 0 0,-1-1 0 0 0,1 1 0 0 0,0-1 0 0 0,0 1 1 0 0,0-1-1 0 0,0 0 0 0 0,0 1 0 0 0,0-1 0 0 0,0 0 0 0 0,0 0 0 0 0,4 0 0 0 0,23 14 561 0 0,-23-11-483 0 0,0-1 1 0 0,0 0 0 0 0,0-1-1 0 0,1 1 1 0 0,-1-1-1 0 0,1-1 1 0 0,-1 1 0 0 0,9 0-1 0 0,14 5 106 0 0,-19-5-201 0 0,0 1 1 0 0,-1 1 0 0 0,1 0-1 0 0,-1 0 1 0 0,1 0 0 0 0,-2 2-1 0 0,13 7 1 0 0,-17-10-15 0 0,1 1 0 0 0,0-2 0 0 0,-1 1 0 0 0,1 0 0 0 0,9 3 0 0 0,16 8 61 0 0,-23-11-13 0 0,0 0 1 0 0,0 0-1 0 0,0-1 1 0 0,0 0-1 0 0,1 0 1 0 0,-1-1-1 0 0,9 1 1 0 0,-7-1 23 0 0,-1 0 1 0 0,0 1 0 0 0,0 0 0 0 0,11 4 0 0 0,8 5 69 0 0,25 12-18 0 0,-43-18 10 0 0,0 0 0 0 0,0 0 0 0 0,0-1 0 0 0,1 0 0 0 0,-1 0 0 0 0,1-1 0 0 0,0-1 0 0 0,0 1 0 0 0,0-2 0 0 0,0 1 0 0 0,1-1 0 0 0,17-1 0 0 0,0-3 44 0 0,-22 2-187 0 0,0 0-1 0 0,0 0 1 0 0,0 1 0 0 0,0 0 0 0 0,0 0-1 0 0,0 0 1 0 0,0 1 0 0 0,0 0-1 0 0,9 2 1 0 0,-9-1 6 0 0,0-1-1 0 0,1 0 1 0 0,-1 0 0 0 0,12 0-1 0 0,-4 4 50 0 0,-13-5-40 0 0,0-1 0 0 0,-1 1 0 0 0,1 0 0 0 0,-1 0 0 0 0,0 0 0 0 0,1 0 0 0 0,-1 0 1 0 0,1 0-1 0 0,-1 0 0 0 0,1 0 0 0 0,-1 0 0 0 0,1 0 0 0 0,-1 0 0 0 0,0 0 1 0 0,1 0-1 0 0,-1 0 0 0 0,1 0 0 0 0,-1 0 0 0 0,0 0 0 0 0,1 1 0 0 0,-1-1 1 0 0,1 0-1 0 0,-1 0 0 0 0,0 0 0 0 0,1 1 0 0 0,-1-1 0 0 0,0 0 1 0 0,1 1-1 0 0,-1-1 0 0 0,0 0 0 0 0,1 1 0 0 0,-1-1 0 0 0,0 1 0 0 0,3-1-6 0 0,-1 1-1 0 0,0-1 1 0 0,0 1-1 0 0,0 0 1 0 0,0 0-1 0 0,0-1 0 0 0,0 1 1 0 0,0 1-1 0 0,0-1 1 0 0,0 0-1 0 0,0 0 0 0 0,-1 1 1 0 0,1-1-1 0 0,-1 1 1 0 0,3 3-1 0 0,0-2-11 0 0,-1 1-1 0 0,1-1 1 0 0,0 0-1 0 0,0 0 1 0 0,0 0-1 0 0,0-1 0 0 0,1 0 1 0 0,7 4-1 0 0,7-1-1801 0 0,-12-11-4270 0 0,-6 3 4697 0 0,-1 0 0 0 0,0 0-1 0 0,1 0 1 0 0,-2 0 0 0 0,1 0-1 0 0,0 0 1 0 0,0 0 0 0 0,-2-3 0 0 0,0-6 510 0 0,1 1 3338 0 0,1-3-2664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5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84 12 0 0,'0'0'113'0'0,"-10"1"1586"0"0,9-2-1489 0 0,-9-4 2063 0 0,4 1-1353 0 0,1 3-3097 0 0,4 1 1963 0 0,1 0-4 0 0,0-1 208 0 0,0 1-1 0 0,0 0 0 0 0,0 0 1 0 0,1 0-1 0 0,-1 0 1 0 0,0-1-1 0 0,0 1 0 0 0,0 0 1 0 0,0 0-1 0 0,0 0 0 0 0,0-1 1 0 0,0 1-1 0 0,0 0 1 0 0,0 0-1 0 0,0 0 0 0 0,0 0 1 0 0,-1-1-1 0 0,1 1 1 0 0,0 0-1 0 0,0 0 0 0 0,0 0 1 0 0,0-1-1 0 0,0 1 0 0 0,0 0 1 0 0,0 0-1 0 0,0 0 1 0 0,0 0-1 0 0,-1 0 0 0 0,1-1 1 0 0,0 1-1 0 0,0 0 0 0 0,0 0 1 0 0,0 0-1 0 0,0 0 1 0 0,-1 0-1 0 0,1 0 0 0 0,0 0 1 0 0,0 0-1 0 0,0-1 0 0 0,0 1 1 0 0,-1 0-1 0 0,1 0 1 0 0,0 0-1 0 0,0 0 0 0 0,0 0 1 0 0,-1 0-1 0 0,1 0 1 0 0,0 0-1 0 0,0 0 0 0 0,-12-4-230 0 0,9 1 181 0 0,-11-13 7814 0 0,35 2-9434 0 0,-20 14 1631 0 0,-1-1-35 0 0,0 0 53 0 0,0 1 1 0 0,0-1 0 0 0,0 0 0 0 0,0 1 0 0 0,1-1-1 0 0,-1 0 1 0 0,0 1 0 0 0,0-1 0 0 0,1 0 0 0 0,-1 1-1 0 0,0-1 1 0 0,1 1 0 0 0,-1-1 0 0 0,0 1 0 0 0,1-1-1 0 0,-1 1 1 0 0,1-1 0 0 0,-1 1 0 0 0,1-1 0 0 0,-1 1-1 0 0,1 0 1 0 0,-1-1 0 0 0,1 1 0 0 0,-1-1 0 0 0,2 1-1 0 0,-1 0-104 0 0,-1-14 1918 0 0,0 20-757 0 0,0-5-986 0 0,-1 0 1 0 0,1 0 0 0 0,0 0 0 0 0,0 1-1 0 0,0-1 1 0 0,0 0 0 0 0,0 0 0 0 0,1 0-1 0 0,-1 0 1 0 0,0 1 0 0 0,0-1 0 0 0,1 0-1 0 0,-1 0 1 0 0,1 0 0 0 0,-1 0 0 0 0,1 0 0 0 0,1 2-1 0 0,-1-2-19 0 0,0 1 0 0 0,0-1 0 0 0,-1 1-1 0 0,1 0 1 0 0,0-1 0 0 0,0 1 0 0 0,-1 0 0 0 0,1 0-1 0 0,-1-1 1 0 0,1 1 0 0 0,-1 0 0 0 0,0 0-1 0 0,0 0 1 0 0,0 0 0 0 0,0-1 0 0 0,0 1 0 0 0,-1 3-1 0 0,1-3 12 0 0,0 0 0 0 0,0 1 0 0 0,0-1 0 0 0,0 0 0 0 0,0 1 0 0 0,1-1 0 0 0,-1 0 0 0 0,1 0 0 0 0,1 4 0 0 0,-2-4 5 0 0,1 0 1 0 0,0 1-1 0 0,-1-1 0 0 0,1 0 0 0 0,-1 1 0 0 0,0-1 0 0 0,0 1 0 0 0,0-1 1 0 0,0 1-1 0 0,0-1 0 0 0,0 0 0 0 0,-2 5 0 0 0,1-4-9 0 0,1 0-1 0 0,0 0 1 0 0,-1 0-1 0 0,1 0 0 0 0,0 0 1 0 0,0 0-1 0 0,0 0 1 0 0,1 0-1 0 0,0 4 1 0 0,1 2 20 0 0,-2 0 1 0 0,1 0-1 0 0,-1-1 1 0 0,-2 17-1 0 0,0 10 92 0 0,2 30 236 0 0,-6-37 131 0 0,5-27-466 0 0,0 0 0 0 0,0 1 1 0 0,0 0-1 0 0,0-1 1 0 0,0 1-1 0 0,0 0 0 0 0,0-1 1 0 0,1 1-1 0 0,-1 0 1 0 0,1 0-1 0 0,-1-1 1 0 0,1 1-1 0 0,0 0 0 0 0,0 0 1 0 0,0 0-1 0 0,0 3 1 0 0,0-4 7 0 0,-6 34 550 0 0,1 3-11 0 0,5-37-593 0 0,0 0-4 0 0,0 2 3 0 0,0 36 479 0 0,0-38-430 0 0,20-15-15387 0 0,-18 14 15219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5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444 165 28 0 0,'50'-36'1750'0'0,"-18"8"559"0"0,-32 28-2156 0 0,-7-5 1431 0 0,4 5-1536 0 0,0-1-8 0 0,0 1 0 0 0,0 0 0 0 0,0 0 1 0 0,0 1-1 0 0,0-1 0 0 0,0 0 0 0 0,0 1 0 0 0,0 0 0 0 0,0 0 0 0 0,0 0 0 0 0,1 0 0 0 0,-1 0 0 0 0,-3 3 0 0 0,1-2 20 0 0,0 1 0 0 0,1-1-1 0 0,-1 1 1 0 0,0-1 0 0 0,-10 2-1 0 0,-7 4 50 0 0,-23 12-45 0 0,-222 107 93 0 0,246-116 64 0 0,0-1 0 0 0,-30 10 0 0 0,51-20-230 0 0,-1 0 0 0 0,1 0 0 0 0,0 0 0 0 0,0 0 0 0 0,0 0 0 0 0,0 0 0 0 0,-1 0 0 0 0,1 0 0 0 0,0 0-1 0 0,0 0 1 0 0,0 0 0 0 0,-1 0 0 0 0,1 0 0 0 0,0 0 0 0 0,0 0 0 0 0,0 0 0 0 0,0 0 0 0 0,-1 0 0 0 0,1 0 0 0 0,0 0 0 0 0,0 0 0 0 0,0 1 0 0 0,0-1 0 0 0,0 0 0 0 0,-1 0 0 0 0,1 0 0 0 0,0 0-1 0 0,0 0 1 0 0,0 0 0 0 0,0 1 0 0 0,0-1 0 0 0,0 0 0 0 0,0 0 0 0 0,0 0 0 0 0,-1 0 0 0 0,1 0 0 0 0,0 1 0 0 0,0-1 0 0 0,0 0 0 0 0,0 0 0 0 0,0 0 0 0 0,0 1 0 0 0,0-1 0 0 0,0 0 0 0 0,0 0-1 0 0,0 0 1 0 0,0 0 0 0 0,0 1 0 0 0,0-1 0 0 0,0 0 0 0 0,0 0 0 0 0,0 0 0 0 0,0 0 0 0 0,1 1 0 0 0,-1-1 0 0 0,0 0 0 0 0,0 0 0 0 0,0 0 0 0 0,0 0 0 0 0,0 1 0 0 0,16 5-177 0 0,-13-6 237 0 0,-1 1 1 0 0,1-1 0 0 0,-1 1-1 0 0,1-1 1 0 0,-1 0 0 0 0,1 0-1 0 0,-1 0 1 0 0,0 0 0 0 0,1-1-1 0 0,-1 1 1 0 0,1 0-1 0 0,-1-1 1 0 0,1 0 0 0 0,-1 0-1 0 0,5-2 1 0 0,48-25 584 0 0,62-33 77 0 0,-33 19-269 0 0,53-17-271 0 0,-54 25-258 0 0,-21 13 32 0 0,-3 1 31 0 0,-20 4-39 0 0,44-13 0 0 0,-68 22 18 0 0,4-1-4 0 0,-16 8-128 0 0,-9 7-185 0 0,-4 0 160 0 0,0-1 0 0 0,-1 0 0 0 0,0 0 0 0 0,0-1-1 0 0,0 0 1 0 0,-1-1 0 0 0,-12 3 0 0 0,-40 16-1738 0 0,-12 1-2169 0 0,26 0 2904 0 0,39-19 1129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5:5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74 12 0 0,'0'0'57'0'0,"-11"-10"2918"0"0,12 4-2090 0 0,-1 4-762 0 0,0 0-1 0 0,0 1 0 0 0,0-1 0 0 0,0 1 0 0 0,0-1 1 0 0,0 0-1 0 0,0 1 0 0 0,0-1 0 0 0,-1 0 0 0 0,1 1 1 0 0,-1-1-1 0 0,1 1 0 0 0,-1-1 0 0 0,1 1 0 0 0,-2-2 1 0 0,1 2-155 0 0,-8-11-254 0 0,7 8-3367 0 0,2-10 1770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5:5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 0 0,'0'0'7962'0'0,"16"5"-6508"0"0,13 0-311 0 0,37 0-110 0 0,-35 0-767 0 0,-30-5-206 0 0,32 11 404 0 0,-26-7-323 0 0,-4-3-93 0 0,0 1-1 0 0,0-1 0 0 0,0 0 1 0 0,0 0-1 0 0,0 0 1 0 0,1 0-1 0 0,4 1 1 0 0,14 8 335 0 0,10-1 305 0 0,-30-9-610 0 0,37 6 626 0 0,-7 7-655 0 0,-28-11 51 0 0,0 0-1 0 0,1 0 1 0 0,-1-1 0 0 0,0 0 0 0 0,0 0 0 0 0,9 1-1 0 0,16 3 489 0 0,19 0-606 0 0,-10 5 242 0 0,-10 4-72 0 0,-27-14-80 0 0,25 10 673 0 0,3 4-705 0 0,-27-13-30 0 0,0 1 1 0 0,0-1-1 0 0,0 0 1 0 0,0 1 0 0 0,0 0-1 0 0,0-1 1 0 0,-1 1-1 0 0,1 0 1 0 0,0 0 0 0 0,1 2-1 0 0,18 3 339 0 0,-17-5-293 0 0,0 0 1 0 0,0-1-1 0 0,-1 1 0 0 0,1-1 1 0 0,0 1-1 0 0,0-1 0 0 0,0 0 0 0 0,1-1 1 0 0,-1 1-1 0 0,5-1 0 0 0,-8 2-75 0 0,-1-2 18 0 0,0 0-1 0 0,1 1 1 0 0,-1-1-1 0 0,0 0 1 0 0,0 0-1 0 0,0 1 1 0 0,1-1-1 0 0,-1 0 1 0 0,0 0-1 0 0,0 1 1 0 0,0-1-1 0 0,1 0 1 0 0,-1 0-1 0 0,0 0 1 0 0,1 0-1 0 0,-1 1 1 0 0,0-1-1 0 0,0 0 1 0 0,1 0-1 0 0,-1 0 1 0 0,0 0-1 0 0,1 0 1 0 0,-1 0-1 0 0,0 0 1 0 0,1 0-1 0 0,-1 0 1 0 0,0 0-1 0 0,0 0 1 0 0,1 0-1 0 0,-1 0 1 0 0,0 0-1 0 0,1 0 1 0 0,-1 0-1 0 0,0 0 1 0 0,1 0 0 0 0,-1 0-1 0 0,0 0 1 0 0,1-1-1 0 0,14 7 66 0 0,-2-2 303 0 0,39 6-79 0 0,-38-5-378 0 0,20 6 306 0 0,-27-8-208 0 0,-3-3 4 0 0,-4 0-12 0 0,0 0 0 0 0,1 0 0 0 0,-1 0 0 0 0,0 0 0 0 0,0 0 0 0 0,0 0 1 0 0,0 0-1 0 0,0 0 0 0 0,1 0 0 0 0,-1 0 0 0 0,0 0 0 0 0,0 0 0 0 0,0 0 0 0 0,0 0 0 0 0,0 1 0 0 0,0-1 1 0 0,1 0-1 0 0,-1 0 0 0 0,0 0 0 0 0,0 0 0 0 0,0 0 0 0 0,0 0 0 0 0,0 0 0 0 0,0 0 0 0 0,0 0 0 0 0,0 0 1 0 0,1 1-1 0 0,-1-1 0 0 0,0 0 0 0 0,0 0 0 0 0,0 0 0 0 0,0 0 0 0 0,0 0 0 0 0,0 0 0 0 0,0 0 0 0 0,0 1 1 0 0,0-1-1 0 0,0 0 0 0 0,0 0 0 0 0,0 0 0 0 0,0 0 0 0 0,0 0 0 0 0,0 1 0 0 0,0-1 0 0 0,0 0 0 0 0,0 0 1 0 0,0 0-1 0 0,0 0 0 0 0,0 0 0 0 0,0 0 0 0 0,0 1 0 0 0,0-1 0 0 0,43 6 561 0 0,-42-6-567 0 0,6 0-914 0 0,-13 0 357 0 0,5 0 236 0 0,-21-14-3533 0 0,-19 8-5982 0 0,28 6 8037 0 0,11-1 1634 0 0,1-1 1 0 0,-1 1-1 0 0,1-1 1 0 0,-1 1 0 0 0,1-1-1 0 0,0 1 1 0 0,0-1-1 0 0,0 0 1 0 0,0 1-1 0 0,0-1 1 0 0,0 0-1 0 0,-1-4 1 0 0,1-4-15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7:1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 0 0,'0'0'6348'0'0,"-1"5"-2134"0"0,2-5-3447 0 0,20 15 1237 0 0,-17-13-1792 0 0,0 0 1 0 0,0 0 0 0 0,0 1-1 0 0,-1-1 1 0 0,1 1 0 0 0,-1 0 0 0 0,6 5-1 0 0,-5-4 33 0 0,62 50 2609 0 0,-60-48-2772 0 0,-1-1 6 0 0,0 0-1 0 0,0-1 1 0 0,1 1-1 0 0,-1-2 1 0 0,1 1-1 0 0,10 5 1 0 0,15 9 368 0 0,-6-2-135 0 0,41 7 20 0 0,-36-12-289 0 0,-27-11-44 0 0,0 1 0 0 0,0 0 0 0 0,0 0 0 0 0,0 0 0 0 0,0 1 0 0 0,0-1 0 0 0,-1 1 0 0 0,6 3 0 0 0,18 14 117 0 0,-26-18-98 0 0,23 15 378 0 0,3-3 102 0 0,-25-12-430 0 0,1-1-68 0 0,0 0 1 0 0,0 0-1 0 0,0 1 0 0 0,0-1 0 0 0,0 1 1 0 0,0-1-1 0 0,0 1 0 0 0,0 0 0 0 0,0 0 1 0 0,0 0-1 0 0,2 2 0 0 0,11 5-79 0 0,-13-8 68 0 0,1 1 1 0 0,-1 0-1 0 0,0 0 0 0 0,1 0 1 0 0,-1 0-1 0 0,0 1 0 0 0,0-1 1 0 0,0 1-1 0 0,2 1 0 0 0,2 0 48 0 0,-5-3-41 0 0,-1 0-1 0 0,1 0 1 0 0,-1 1 0 0 0,1-1 0 0 0,-1 0-1 0 0,1 0 1 0 0,-1 0 0 0 0,1 1-1 0 0,-1-1 1 0 0,1 0 0 0 0,-1 0-1 0 0,1 1 1 0 0,-1-1 0 0 0,0 0 0 0 0,1 1-1 0 0,-1-1 1 0 0,1 1 0 0 0,-1-1-1 0 0,0 1 1 0 0,1-1 0 0 0,-1 1-1 0 0,0-1 1 0 0,0 0 0 0 0,1 1 0 0 0,-1 0-1 0 0,0-1 1 0 0,0 1 0 0 0,1-1 10 0 0,0 1 1 0 0,0-1 0 0 0,0 0 0 0 0,0 1-1 0 0,0-1 1 0 0,0 0 0 0 0,0 1 0 0 0,0-1-1 0 0,0 1 1 0 0,0 0 0 0 0,0-1 0 0 0,-1 1-1 0 0,1 0 1 0 0,0-1 0 0 0,0 1 0 0 0,-1 0-1 0 0,2 1 1 0 0,-1-1 43 0 0,24 22 247 0 0,-24-22-290 0 0,31 22 506 0 0,-10-13-132 0 0,-21-9-368 0 0,8 7-285 0 0,-16-6-4842 0 0,5-2 4382 0 0,-1 0 1 0 0,1-1 0 0 0,-1 1-1 0 0,1-1 1 0 0,0 1 0 0 0,0-1-1 0 0,-1 0 1 0 0,1 0 0 0 0,0 0-1 0 0,0 0 1 0 0,0 0 0 0 0,0-1-1 0 0,0 1 1 0 0,0 0 0 0 0,0-1-1 0 0,0 0 1 0 0,-2-3-1 0 0,2 3 410 0 0,1-1-1 0 0,0 1 1 0 0,-1-1-1 0 0,1 0 0 0 0,0 0 1 0 0,1 1-1 0 0,-1-1 0 0 0,0 0 1 0 0,1 0-1 0 0,0 0 0 0 0,0-5 1 0 0,-5-16-343 0 0,4 13 463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7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44 24 0 0,'0'0'5373'0'0,"22"-16"-4177"0"0,-22 15-1181 0 0,0 0 1 0 0,0 0 0 0 0,0-1-1 0 0,1 1 1 0 0,-1 0-1 0 0,0 0 1 0 0,1 0 0 0 0,-1 0-1 0 0,1 0 1 0 0,0 0 0 0 0,-1 0-1 0 0,1 0 1 0 0,0 0-1 0 0,-1 0 1 0 0,1 0 0 0 0,0 1-1 0 0,0-1 1 0 0,0 0 0 0 0,1 0-1 0 0,2-3 2772 0 0,-4 4-2721 0 0,0 0-1 0 0,0 0 1 0 0,0-1 0 0 0,0 1 0 0 0,0 0 0 0 0,0 0 0 0 0,0 0 0 0 0,1 0 0 0 0,-1-1 0 0 0,0 1 0 0 0,0 0 0 0 0,0 0 0 0 0,0 0 0 0 0,0 0 0 0 0,0 0 0 0 0,1-1 0 0 0,-1 1 0 0 0,0 0 0 0 0,0 0 0 0 0,0 0 0 0 0,0 0 0 0 0,0 0 0 0 0,1 0 0 0 0,-1 0 0 0 0,0 0 0 0 0,0 0 0 0 0,0 0 0 0 0,0 0 0 0 0,1 0 0 0 0,-1 0 0 0 0,0 0 0 0 0,0 0-1 0 0,0 0 1 0 0,1 0 0 0 0,-1 0 0 0 0,0 0 0 0 0,0 0 0 0 0,0 0 0 0 0,0 0 0 0 0,1 0 0 0 0,-1 0 0 0 0,0 0 0 0 0,0 0 0 0 0,0 0 0 0 0,0 0 0 0 0,1 0 0 0 0,-1 0 0 0 0,0 1 0 0 0,0-1 0 0 0,0 0 0 0 0,0 0 0 0 0,0 0 0 0 0,1 0 0 0 0,-1 0 0 0 0,0 1 0 0 0,0-1 0 0 0,0 0 0 0 0,0 0 0 0 0,0 0 0 0 0,0 0 0 0 0,0 1 0 0 0,0-1-1 0 0,9 11 158 0 0,-4 51 821 0 0,-5 215 1794 0 0,-5-219-2385 0 0,5-57-426 0 0,0 42-29 0 0,0-42-2 0 0,0-7 1422 0 0,0-13-1411 0 0,1 0 0 0 0,1 0 0 0 0,5-20 0 0 0,9-71-461 0 0,-12 79 276 0 0,3-12-68 0 0,-6 41 236 0 0,0 0 1 0 0,-1 0-1 0 0,1 0 0 0 0,-1 0 1 0 0,0 0-1 0 0,1 0 1 0 0,-1-1-1 0 0,0 1 1 0 0,0 0-1 0 0,0 0 1 0 0,-1-3-1 0 0,-1-44-89 0 0,2 48 90 0 0,-1 2-663 0 0,0-1 667 0 0,0 1-1 0 0,1-1 1 0 0,-1 1 0 0 0,1-1-1 0 0,-1 1 1 0 0,1-1-1 0 0,-1 1 1 0 0,1 0-1 0 0,-1-1 1 0 0,1 1-1 0 0,0 0 1 0 0,-1 0-1 0 0,1-1 1 0 0,0 1 0 0 0,0 0-1 0 0,-1 0 1 0 0,1-1-1 0 0,0 1 1 0 0,0 0-1 0 0,0 0 1 0 0,0 1-1 0 0,-2 20 22 0 0,-9 67 547 0 0,10-77-444 0 0,0 1 0 0 0,-1-1 1 0 0,-5 18-1 0 0,4-18-29 0 0,0 0 1 0 0,1 0-1 0 0,-1 18 1 0 0,2-21-43 0 0,0 1 0 0 0,0-1 0 0 0,-1 0 0 0 0,-1 0 0 0 0,-3 9 0 0 0,3-9 6 0 0,0 0 1 0 0,1 0 0 0 0,0 0-1 0 0,-1 18 1 0 0,-8 86 386 0 0,0-34-317 0 0,5-35 78 0 0,5-39-367 0 0,-1-10-218 0 0,-1-9-386 0 0,0 7-282 0 0,1-1 1 0 0,0 0 0 0 0,1 0-1 0 0,0 0 1 0 0,0 0-1 0 0,1-9 1 0 0,0 11 148 0 0,1 0 0 0 0,0 0 1 0 0,1 0-1 0 0,-1-1 0 0 0,1 2 0 0 0,0-1 0 0 0,1 0 1 0 0,-1 0-1 0 0,7-9 0 0 0,-5 8 420 0 0,0-1 1 0 0,0 1-1 0 0,-1-1 1 0 0,3-12-1 0 0,9-8-22 0 0,-8 18 383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7:1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99 16 0 0,'-5'-35'2220'0'0,"6"33"-2199"0"0,0 1 0 0 0,0 0 0 0 0,-1-1 0 0 0,1 1 1 0 0,-1-1-1 0 0,1 1 0 0 0,-1-1 0 0 0,0 1 0 0 0,1-1 0 0 0,-1 0 0 0 0,0 1 0 0 0,0-1 0 0 0,0 1 0 0 0,0-1 0 0 0,0 1 0 0 0,-1-4 0 0 0,0 4-44 0 0,1-1 0 0 0,0 1-1 0 0,0-1 1 0 0,0 0 0 0 0,0 1-1 0 0,0-1 1 0 0,0 1 0 0 0,0-1 0 0 0,0 0-1 0 0,1 1 1 0 0,-1-1 0 0 0,14-13 13548 0 0,-14 15-13319 0 0,2 4 2424 0 0,3 1-5011 0 0,-4-5 2587 0 0,2 3 11 0 0,0-1 0 0 0,0 0 0 0 0,1-1 1 0 0,-1 1-1 0 0,1-1 0 0 0,-1 1 0 0 0,7 0 0 0 0,43 3 1111 0 0,-25 5-919 0 0,1 5-84 0 0,4-5 100 0 0,-29-8-373 0 0,1 0 0 0 0,-1-1 0 0 0,1 1 0 0 0,0-1 0 0 0,0-1 0 0 0,-1 1 0 0 0,1-1 0 0 0,7 0 0 0 0,-6 1-37 0 0,0 0 0 0 0,0 1 0 0 0,-1-1 0 0 0,1 1 0 0 0,-1 0-1 0 0,1 1 1 0 0,-1-1 0 0 0,0 1 0 0 0,6 4 0 0 0,16 8 79 0 0,39 1 579 0 0,-53-13-584 0 0,-12-2-88 0 0,1-1 0 0 0,0 0 0 0 0,0 0 0 0 0,-1 1 0 0 0,1-1 0 0 0,0 1 0 0 0,-1 0 0 0 0,1-1 1 0 0,-1 1-1 0 0,1 0 0 0 0,-1 0 0 0 0,1 0 0 0 0,1 2 0 0 0,27 7-93 0 0,-27-8 123 0 0,1-1 1 0 0,-1 0 0 0 0,1 0-1 0 0,-1 0 1 0 0,1-1-1 0 0,0 1 1 0 0,-1-1 0 0 0,1 0-1 0 0,0 0 1 0 0,4 0 0 0 0,-4 0-7 0 0,0-1 1 0 0,0 1-1 0 0,0 1 0 0 0,0-1 1 0 0,0 1-1 0 0,0-1 1 0 0,5 3-1 0 0,9 1 30 0 0,-10-3-64 0 0,-6 2 0 0 0,14-1-24 0 0,-14-1 37 0 0,-1 0 1 0 0,1 0-1 0 0,-1 0 0 0 0,1 0 0 0 0,0-1 1 0 0,0 1-1 0 0,-1 0 0 0 0,1-1 1 0 0,0 1-1 0 0,0-1 0 0 0,2 1 0 0 0,38 4 190 0 0,-8 0-78 0 0,32 9-122 0 0,-11-4 414 0 0,-51-9-379 0 0,1 0 0 0 0,0 0 1 0 0,-1 0-1 0 0,1 1 0 0 0,-1 0 0 0 0,1 0 1 0 0,-1 0-1 0 0,0 0 0 0 0,6 5 1 0 0,-6-4-12 0 0,0 0 1 0 0,0-1 0 0 0,0 1 0 0 0,1-1 0 0 0,8 3 0 0 0,-8-3 5 0 0,0 0 1 0 0,-1 0-1 0 0,1 0 1 0 0,-1 1-1 0 0,9 5 1 0 0,19 9 145 0 0,-4 1-18 0 0,-27-17-139 0 0,22 19 332 0 0,13 8 433 0 0,-33-26-779 0 0,-1 0 1 0 0,1 0-1 0 0,0 0 0 0 0,0-1 0 0 0,0 0 0 0 0,0 1 0 0 0,0-1 0 0 0,0 0 1 0 0,3 1-1 0 0,19 22-295 0 0,-18-18 296 0 0,-5-7 2 0 0,-1 1 10 0 0,17 16 223 0 0,-17-16-240 0 0,0 0 7 0 0,0 0 0 0 0,0 0 0 0 0,1 1 0 0 0,-1-1 0 0 0,0 0 0 0 0,0 1 0 0 0,0-1 0 0 0,1 1 0 0 0,-1-1 0 0 0,0 1 0 0 0,0-1 0 0 0,0 1 0 0 0,0 0 0 0 0,2 1 0 0 0,-2-1-16 0 0,10 8-70 0 0,-6-8 78 0 0,1 0-2 0 0,-2 2 8 0 0,-3-2 7 0 0,0-1-1 0 0,0 1 0 0 0,-1 0 0 0 0,1-1 0 0 0,0 1 1 0 0,0 0-1 0 0,0-1 0 0 0,0 1 0 0 0,0-1 1 0 0,0 0-1 0 0,0 1 0 0 0,0-1 0 0 0,0 0 1 0 0,0 0-1 0 0,0 1 0 0 0,2-1 0 0 0,13 3 31 0 0,-16-3-38 0 0,0 0-1 0 0,0 0 1 0 0,0 0-1 0 0,0 0 1 0 0,0 0-1 0 0,0 0 1 0 0,0 1-1 0 0,0-1 1 0 0,0 0-1 0 0,0 0 1 0 0,0 0-1 0 0,0 0 1 0 0,0 0-1 0 0,0 0 1 0 0,0 1 0 0 0,0-1-1 0 0,0 0 1 0 0,0 0-1 0 0,0 0 1 0 0,0 0-1 0 0,0 0 1 0 0,0 0-1 0 0,0 1 1 0 0,0-1-1 0 0,0 0 1 0 0,1 0-1 0 0,-1 0 1 0 0,0 0-1 0 0,0 0 1 0 0,0 0 0 0 0,0 0-1 0 0,0 0 1 0 0,0 0-1 0 0,0 0 1 0 0,1 1-1 0 0,-1-1 1 0 0,0 0-1 0 0,0 0 1 0 0,0 0-1 0 0,0 0 1 0 0,0 0-1 0 0,0 0 1 0 0,1 0-1 0 0,-1 0 1 0 0,0 0 0 0 0,0 0-1 0 0,0 0 1 0 0,0 0-1 0 0,0 0 1 0 0,0 0-1 0 0,1 0 1 0 0,-1 0-1 0 0,1 0-10 0 0,0 0 0 0 0,1 0 0 0 0,-1 0 0 0 0,0 0 0 0 0,0 0 0 0 0,1 1 0 0 0,-1-1 0 0 0,0 0 0 0 0,0 1 0 0 0,0-1 0 0 0,0 1 0 0 0,0 0 0 0 0,1-1 0 0 0,-1 1 0 0 0,0 0 0 0 0,0-1 0 0 0,-1 1 0 0 0,3 1 0 0 0,-1 0 10 0 0,0-2 0 0 0,0 1 1 0 0,1 0-1 0 0,-1 0 0 0 0,1-1 1 0 0,-1 1-1 0 0,1-1 0 0 0,-1 0 0 0 0,4 0 1 0 0,-5 0-13 0 0,-1 2-15 0 0,1-5 25 0 0,0 3 4 0 0,0 0 0 0 0,0 0 0 0 0,0 0 0 0 0,0 0 0 0 0,0 0 1 0 0,-1 0-1 0 0,1 1 0 0 0,0-1 0 0 0,0 0 0 0 0,0 1 0 0 0,0-1 0 0 0,0 0 0 0 0,-1 1 0 0 0,1-1 1 0 0,0 1-1 0 0,0-1 0 0 0,-1 1 0 0 0,1-1 0 0 0,0 1 0 0 0,-1 0 0 0 0,1-1 0 0 0,0 1 1 0 0,0 1-1 0 0,0-1 12 0 0,0-1-24 0 0,2 0-1 0 0,-2 0 4 0 0,22 0-255 0 0,-20-1 355 0 0,-1 1-199 0 0,0-1 1 0 0,0 1-1 0 0,0 0 0 0 0,0 0 0 0 0,0-1 0 0 0,1 1 0 0 0,-1 1 0 0 0,0-1 0 0 0,0 0 0 0 0,0 0 1 0 0,0 1-1 0 0,2 0 0 0 0,-4 0 122 0 0,0 2-4 0 0,0-2 20 0 0,-10 8-510 0 0,-18 12 472 0 0,-3 0-35 0 0,19-14-6 0 0,-45 34-165 0 0,-1 12-270 0 0,29-28 330 0 0,-16 9 119 0 0,-8 15-76 0 0,45-40 91 0 0,7-7 10 0 0,-1 0 1 0 0,1-1 0 0 0,-1 1 0 0 0,1 0-1 0 0,-1-1 1 0 0,1 0 0 0 0,-1 1-1 0 0,0-1 1 0 0,0 0 0 0 0,1 0-1 0 0,-1 0 1 0 0,0 0 0 0 0,0 0 0 0 0,0 0-1 0 0,-3 0 1 0 0,-14 18-43 0 0,9-13 49 0 0,-55 53-111 0 0,32-34 132 0 0,25-18-16 0 0,5-4-2 0 0,0 0 0 0 0,0-1 1 0 0,0 1-1 0 0,-1-1 0 0 0,1 0 1 0 0,0 0-1 0 0,-6 2 0 0 0,-23 11-155 0 0,31-14 130 0 0,-9 8-188 0 0,27-22-84 0 0,0 0-1 0 0,21-10 1 0 0,20-16-805 0 0,99-79-3953 0 0,-1 0-3646 0 0,-106 83 6168 0 0,22-19-299 0 0,-67 49 2697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7:1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28 0 0,'-6'5'76'0'0,"1"5"12"0"0,-6-5 8 0 0,11 0 0 0 0,-11 0-16 0 0,11 0-24 0 0,-6 5-24 0 0,6-5-8 0 0,-5 0-20 0 0,10-1-428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7:2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1110 84 8 0 0,'0'0'248'0'0,"5"-34"5949"0"0,6 13-1910 0 0,-10 20-4326 0 0,0-1 0 0 0,0 1 1 0 0,0-1-1 0 0,0 1 0 0 0,0-1 0 0 0,0 1 0 0 0,0 0 0 0 0,0-1 0 0 0,1 1 0 0 0,-1 0 0 0 0,0 0 0 0 0,1 0 0 0 0,-1 0 0 0 0,1 0 0 0 0,-1 0 1 0 0,3 0-1 0 0,5-5-596 0 0,-8 5 523 0 0,-7 7 736 0 0,0 0 0 0 0,0 0 0 0 0,-1-1 0 0 0,0 1 0 0 0,-10 5 0 0 0,8-7-422 0 0,0 1 0 0 0,0 0 0 0 0,1 0 0 0 0,-1 1 1 0 0,-7 7-1 0 0,-46 28 34 0 0,-70 65 1366 0 0,41-37-889 0 0,77-58-713 0 0,0 0 0 0 0,-26 13 0 0 0,3-1-56 0 0,4-3 2 0 0,20-12 24 0 0,0 1-1 0 0,-17 13 0 0 0,-19 14 33 0 0,5-4 272 0 0,33-22-170 0 0,-2-2 0 0 0,1 1 0 0 0,-1-2 0 0 0,-20 9 0 0 0,7-6-138 0 0,20-8 18 0 0,0 0 1 0 0,0 1-1 0 0,0 0 1 0 0,0-1 0 0 0,1 2-1 0 0,-1-1 1 0 0,-9 9-1 0 0,-24 12-4 0 0,26-16 36 0 0,11-7-13 0 0,0 0-1 0 0,0 0 0 0 0,0 0 0 0 0,0 1 1 0 0,0-1-1 0 0,0 1 0 0 0,0-1 0 0 0,1 1 1 0 0,-1-1-1 0 0,0 1 0 0 0,1 0 0 0 0,-2 2 1 0 0,-23 11 45 0 0,6 0 27 0 0,18-13-65 0 0,1 0 0 0 0,-1-1 0 0 0,0 1 1 0 0,0 0-1 0 0,0-1 0 0 0,-1 1 0 0 0,1-1 0 0 0,0 0 1 0 0,0 0-1 0 0,-1 0 0 0 0,1 0 0 0 0,-1 0 0 0 0,1 0 0 0 0,-4 0 1 0 0,4 0-9 0 0,0-1 1 0 0,0 1-1 0 0,-1 0 1 0 0,1 0-1 0 0,0 1 1 0 0,0-1-1 0 0,0 0 1 0 0,0 1-1 0 0,-2 1 1 0 0,-7 5 19 0 0,-18 15 97 0 0,26-20-93 0 0,1-1 0 0 0,0 1 0 0 0,-1-1 0 0 0,1 0-1 0 0,-1 0 1 0 0,0 0 0 0 0,1 0 0 0 0,-1 0 0 0 0,0-1 0 0 0,0 1-1 0 0,-3 0 1 0 0,-4 5 1150 0 0,4-1-3607 0 0,-9-5-10038 0 0,13-2 12178 0 0,1 1 0 0 0,-1-1 0 0 0,1 1 0 0 0,-1-1-1 0 0,1 0 1 0 0,-1 0 0 0 0,1 0 0 0 0,0 0 0 0 0,0 1 0 0 0,-1-2-1 0 0,1 1 1 0 0,0 0 0 0 0,-2-2 0 0 0,-1-2 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03.99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50 16 0 0,'0'-2'10'0'0,"0"-1"0"0"0,-1 1 0 0 0,1-1 0 0 0,-1 1 0 0 0,0-1 0 0 0,0 1 0 0 0,0 0 0 0 0,-2-5 0 0 0,-5-16 1604 0 0,3 48 168 0 0,6-2-1337 0 0,2 0-1 0 0,1-1 1 0 0,0 0-1 0 0,14 38 1 0 0,2 11 31 0 0,1 5-163 0 0,7 37-2 0 0,12 86-95 0 0,24 141-392 0 0,-41-182 26 0 0,-16-115 184 0 0,-4-27-7 0 0,-1 1 1 0 0,1 20-1 0 0,3-51-72 0 0,-5-102-1094 0 0,-7-197-2731 0 0,2 246 3284 0 0,-4-42-64 0 0,1 57 442 0 0,-7-41-38 0 0,8 55 187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7:4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1475 7 28 0 0,'3'-2'-289'0'0,"9"-2"5386"0"0,-11 5-4494 0 0,2 1 493 0 0,4 3-689 0 0,-7-5-394 0 0,0 0 1 0 0,0 0-1 0 0,0 0 1 0 0,-1 0-1 0 0,1-1 1 0 0,0 1-1 0 0,0 0 1 0 0,0 0-1 0 0,0 0 1 0 0,0 0 0 0 0,0 0-1 0 0,0 0 1 0 0,0 0-1 0 0,0 0 1 0 0,0 0-1 0 0,-1 0 1 0 0,1 0-1 0 0,0 0 1 0 0,0 0-1 0 0,0 0 1 0 0,0 0 0 0 0,0 0-1 0 0,0 0 1 0 0,0 0-1 0 0,0 0 1 0 0,0 0-1 0 0,0 0 1 0 0,-1 0-1 0 0,1 0 1 0 0,0 1-1 0 0,0-1 1 0 0,0 0 0 0 0,0 0-1 0 0,0 0 1 0 0,0 0-1 0 0,0 0 1 0 0,0 0-1 0 0,0 0 1 0 0,0 0-1 0 0,0 0 1 0 0,0 0 0 0 0,0 0-1 0 0,0 0 1 0 0,0 0-1 0 0,-1 1 1 0 0,1-1-1 0 0,0 0 1 0 0,0 0-1 0 0,0 0 1 0 0,0 0-1 0 0,0 0 1 0 0,0 0 0 0 0,0 0-1 0 0,0 0 1 0 0,0 0-1 0 0,0 0 1 0 0,0 1-1 0 0,0-1 1 0 0,0 0-1 0 0,0 0 1 0 0,0 0-1 0 0,1 0 1 0 0,-1 0 0 0 0,0 0-1 0 0,0 0 1 0 0,0 0-1 0 0,0 0 1 0 0,-23 10-914 0 0,0 1 3791 0 0,-3 2-543 0 0,19-11-1992 0 0,2 2-170 0 0,-34 20 1323 0 0,34-20-1286 0 0,-1-1 1 0 0,1 0 0 0 0,-1 0 0 0 0,0 0 0 0 0,-10 2-1 0 0,-3 2 47 0 0,0 1-1 0 0,-30 17 0 0 0,-6 3-180 0 0,-54 32 1299 0 0,77-37-675 0 0,23-21-588 0 0,1 2-91 0 0,7-3-32 0 0,-1 1 0 0 0,1-1-1 0 0,-1 0 1 0 0,1 0 0 0 0,-1 0-1 0 0,1 0 1 0 0,-1 0 0 0 0,0 0-1 0 0,0 0 1 0 0,1 0 0 0 0,-1 0-1 0 0,0-1 1 0 0,0 1 0 0 0,-3 0-1 0 0,-17 8-44 0 0,-22 11 61 0 0,40-18 0 0 0,1 0-1 0 0,0 0 1 0 0,-1 0 0 0 0,0 0-1 0 0,1 0 1 0 0,-1-1-1 0 0,-8 2 1 0 0,8-2 16 0 0,0 0 0 0 0,0 1 1 0 0,0-1-1 0 0,-1 1 0 0 0,2 0 1 0 0,-1 0-1 0 0,0 0 0 0 0,-4 3 1 0 0,-48 30 383 0 0,28-18-349 0 0,-47 26 12 0 0,-8-1 192 0 0,51-17 23 0 0,8-14-242 0 0,-18 13-71 0 0,9-5 153 0 0,5-7 11 0 0,-53 31-284 0 0,65-33 116 0 0,11-6 32 0 0,-1 0-1 0 0,1-1 1 0 0,-1 1 0 0 0,1-1-1 0 0,-1-1 1 0 0,0 1 0 0 0,0-1 0 0 0,-10 3-1 0 0,13-4 51 0 0,0 0-1 0 0,-1 0 1 0 0,1 0-1 0 0,0-1 1 0 0,0 1-1 0 0,-7-1 1 0 0,-38 20-289 0 0,47-19 221 0 0,0 0 1 0 0,-1 0-1 0 0,1 0 0 0 0,0-1 1 0 0,0 1-1 0 0,-1 0 1 0 0,1-1-1 0 0,0 1 1 0 0,-1-1-1 0 0,1 1 1 0 0,-1-1-1 0 0,1 1 1 0 0,-1-1-1 0 0,-1 0 1 0 0,-4 9-42 0 0,3-8 48 0 0,2 0 4 0 0,-2 2 0 0 0,3-2-11 0 0,-1 0-74 0 0,0-1 15 0 0,0 1 0 0 0,-1 0 1 0 0,1 1-1 0 0,0-1 0 0 0,0 0 0 0 0,0 1 1 0 0,0-1-1 0 0,0 1 0 0 0,0-1 0 0 0,1 1 1 0 0,-1 0-1 0 0,-1 2 0 0 0,0-1 1281 0 0,-1-1-3047 0 0,3-1 1735 0 0,-1 0 1 0 0,1 0-1 0 0,0 0 1 0 0,-1 0 0 0 0,1 0-1 0 0,0 0 1 0 0,0 1-1 0 0,-1-1 1 0 0,0 3-1 0 0,-2-1 43 0 0,-24 27-377 0 0,23-24 385 0 0,0 0 1 0 0,-1 0-1 0 0,0 0 1 0 0,0-1-1 0 0,-9 6 1 0 0,-40 37 307 0 0,51-41 1545 0 0,12-9-1466 0 0,10-7-456 0 0,-14 6 118 0 0,1 0 1 0 0,-1 1-1 0 0,1-1 1 0 0,0 1-1 0 0,9-3 0 0 0,-10 3-22 0 0,59-42-43 0 0,-41 26 79 0 0,-6 2-2 0 0,0 2-10 0 0,-16 13-11 0 0,1 1-87 0 0,-1 0 90 0 0,1 0-1 0 0,-1 0 1 0 0,1 0-1 0 0,-1 0 1 0 0,1-1-1 0 0,-1 1 1 0 0,1 0-1 0 0,-1 0 1 0 0,1-1 0 0 0,-1 1-1 0 0,0 0 1 0 0,1 0-1 0 0,-1-1 1 0 0,0 1-1 0 0,1 0 1 0 0,-1-1-1 0 0,0 1 1 0 0,1-1-1 0 0,-1 1 1 0 0,0 0-1 0 0,1-1 1 0 0,-1 1-1 0 0,0-1 1 0 0,8-7-28 0 0,13-6 9 0 0,-17 14 13 0 0,-1-1 5 0 0,5-2 8 0 0,-7 2 7 0 0,0 1-9 0 0,-1 0-1 0 0,0 0 1 0 0,1 0 0 0 0,-1 0-1 0 0,1 0 1 0 0,-1 0 0 0 0,0 0 0 0 0,1 0-1 0 0,-1 0 1 0 0,0 0 0 0 0,1 0 0 0 0,-1 0-1 0 0,1 0 1 0 0,-1 0 0 0 0,0 0 0 0 0,1 0-1 0 0,-1-1 1 0 0,0 1 0 0 0,1 0-1 0 0,-1 0 1 0 0,0 0 0 0 0,1-1 0 0 0,-1 1-1 0 0,0 0 1 0 0,0 0 0 0 0,1-1 0 0 0,-1 1-1 0 0,0 0 1 0 0,0-1 0 0 0,1 1 0 0 0,-1 0-1 0 0,0-1 1 0 0,5-3 22 0 0,-4 3-7 0 0,-1-3-201 0 0,-3 3-1252 0 0,-4 1 1505 0 0,-37 10-430 0 0,15-5-232 0 0,-58-5 1214 0 0,89 2-534 0 0,1 0 1 0 0,0 0-1 0 0,0 0 1 0 0,0 0 0 0 0,0-1-1 0 0,6 3 1 0 0,-4-1-8 0 0,0-1 0 0 0,0 1 1 0 0,-1-1-1 0 0,1 2 0 0 0,-1-1 0 0 0,5 5 0 0 0,22 15 381 0 0,31 13 346 0 0,-31-16-271 0 0,34 14 1 0 0,-39-22-237 0 0,42 25 1 0 0,-2 2 270 0 0,-48-29-424 0 0,-8-5-109 0 0,0 1 1 0 0,-1 0 0 0 0,1 1 0 0 0,-1 0-1 0 0,0 0 1 0 0,-1 1 0 0 0,13 14-1 0 0,-5-5 7 0 0,-14-15-38 0 0,0 0 0 0 0,0 0 0 0 0,0 0 1 0 0,0 0-1 0 0,0 0 0 0 0,-1 1 0 0 0,1-1 0 0 0,1 3 0 0 0,-1-1 22 0 0,1 1-1 0 0,0-1 1 0 0,0-1-1 0 0,0 1 1 0 0,0 0-1 0 0,1-1 1 0 0,-1 0-1 0 0,7 5 1 0 0,0 0 135 0 0,-8-6-116 0 0,1 0 1 0 0,0-1 0 0 0,0 1-1 0 0,-1-1 1 0 0,1 1 0 0 0,0-1-1 0 0,1 0 1 0 0,-1 0-1 0 0,0-1 1 0 0,0 1 0 0 0,0-1-1 0 0,0 1 1 0 0,1-1 0 0 0,-1 0-1 0 0,6-1 1 0 0,-17 1-427 0 0,0-1-1 0 0,1-1 1 0 0,-1 1 0 0 0,-14-6 0 0 0,-12-2-763 0 0,10 3-152 0 0,-43-15 0 0 0,42 12 207 0 0,-37-9-1 0 0,-20-6-742 0 0,6 0-8 0 0,67 23 1041 0 0,9 3 213 0 0,17 9-195 0 0,29 11-982 0 0,9-6-1009 0 0,-33-8 1352 0 0,40 7 0 0 0,-6-6-30 0 0,95 2 0 0 0,-112-11 1267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32:0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25 36 0 0,'-2'-25'14548'0'0,"0"26"-14457"0"0,0 0 0 0 0,0 0-1 0 0,1 0 1 0 0,-1 0 0 0 0,1 1 0 0 0,-1-1 0 0 0,1 0 0 0 0,-1 1-1 0 0,1-1 1 0 0,0 1 0 0 0,-1-1 0 0 0,1 1 0 0 0,0 0 0 0 0,0 0-1 0 0,0-1 1 0 0,0 1 0 0 0,1 0 0 0 0,-1 0 0 0 0,0 0 0 0 0,1 0-1 0 0,-1 0 1 0 0,1 2 0 0 0,-3 6 3 0 0,1-1-1 0 0,0 0 0 0 0,-1 19 1 0 0,2 21 280 0 0,0-11 236 0 0,8 71 1 0 0,9 35 496 0 0,-9-77-629 0 0,3 17 162 0 0,-8-67-500 0 0,0 0 1 0 0,-2 0-1 0 0,1-1 0 0 0,-4 20 0 0 0,2 11 153 0 0,6 165 1019 0 0,1-155-1063 0 0,-1-13-61 0 0,-5 40-158 0 0,11-19 62 0 0,-10-60-78 0 0,3-1-2 0 0,-4-3 6 0 0,0 8-28 0 0,0-7 4 0 0,0-1 0 0 0,-1 1 0 0 0,1 0 0 0 0,0 0 0 0 0,0-1 0 0 0,0 1 0 0 0,1 0 0 0 0,-1-1 0 0 0,0 1-1 0 0,1 0 1 0 0,-1-1 0 0 0,1 1 0 0 0,-1 0 0 0 0,1-1 0 0 0,1 3 0 0 0,3 8 844 0 0,-5-12-805 0 0,0 0 0 0 0,0 1 0 0 0,0-1 0 0 0,0 1 1 0 0,0-1-1 0 0,0 0 0 0 0,0 1 0 0 0,1-1 0 0 0,-1 0 1 0 0,0 1-1 0 0,0-1 0 0 0,0 0 0 0 0,0 1 0 0 0,0-1 1 0 0,1 0-1 0 0,-1 1 0 0 0,0-1 0 0 0,0 0 0 0 0,1 1 1 0 0,-1-1-1 0 0,0 0 0 0 0,1 0 0 0 0,-1 1 0 0 0,0-1 0 0 0,0 0 1 0 0,1 0-1 0 0,-1 0 0 0 0,1 0 0 0 0,-1 1 0 0 0,0-1 1 0 0,1 0-1 0 0,-1 0 0 0 0,0 0 0 0 0,1 0 0 0 0,-1 0 1 0 0,1 0-1 0 0,-1 0 0 0 0,0 0 0 0 0,1 0 0 0 0,-1 0 1 0 0,0 0-1 0 0,1 0 0 0 0,0 0 0 0 0,-1 0 64 0 0,34 0 1244 0 0,-3-1-181 0 0,0-2 1 0 0,37-7-1 0 0,146-36 169 0 0,-43 2-779 0 0,-159 40-552 0 0,9 0 2 0 0,0 1 0 0 0,0 1 0 0 0,0 1 0 0 0,0 1 0 0 0,25 3 0 0 0,10-2 0 0 0,7-1 0 0 0,-57 1 0 0 0,-3-1 0 0 0,-1 1 0 0 0,0-1 0 0 0,0 0 0 0 0,0 0 0 0 0,1-1 0 0 0,-1 1 0 0 0,0 0 0 0 0,0-1 0 0 0,0 1 0 0 0,0-1 0 0 0,0 0 0 0 0,3-1 0 0 0,4 1 0 0 0,0 0 0 0 0,-1 0 0 0 0,1 1 0 0 0,17 1 0 0 0,6 1 0 0 0,-10 1 0 0 0,-14-1 0 0 0,0 0 0 0 0,0-1 0 0 0,0 0 0 0 0,0-1 0 0 0,14 0 0 0 0,37 10 0 0 0,-57-8 0 0 0,-1 0 0 0 0,18-1 0 0 0,26 4 0 0 0,3 0 0 0 0,-4 0 0 0 0,-37-4 0 0 0,3 2 0 0 0,0-2 0 0 0,-3-1 0 0 0,2 1 0 0 0,0 3 0 0 0,-9-4 0 0 0,19 0 0 0 0,-12 1 0 0 0,3 2 0 0 0,4 1 0 0 0,49-7 0 0 0,-57 3 0 0 0,-1 0 0 0 0,1 0 0 0 0,-1 0 0 0 0,1 0 0 0 0,-2 0-381 0 0,-22-11-14691 0 0,12 7 13305 0 0,0 0 1 0 0,-7-7 0 0 0,-13-9-3712 0 0,20 17 4723 0 0,0-1 0 0 0,1 0-1 0 0,0 0 1 0 0,0 0 0 0 0,0-1-1 0 0,-8-10 1 0 0,-3-1-97 0 0,10 7 570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32:1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 0 0,'0'0'14855'0'0,"33"6"-13034"0"0,-25-3-1499 0 0,0-1 0 0 0,0 0 0 0 0,0 0 0 0 0,11 0 0 0 0,17 5 211 0 0,3 2 4 0 0,-28-7-400 0 0,0 1 0 0 0,0 0-1 0 0,11 4 1 0 0,43 5 236 0 0,-36-6-70 0 0,1 0 0 0 0,0-3 0 0 0,0 0 0 0 0,44-2 0 0 0,-42-3-70 0 0,-1-1-1 0 0,52-12 1 0 0,-30 4-269 0 0,-25 6-6 0 0,-4 0-18 0 0,0 2 0 0 0,38-2-1 0 0,62 0 141 0 0,-31 0 399 0 0,-67 3-343 0 0,-22 1-116 0 0,1 0 1 0 0,0 1-1 0 0,-1 0 0 0 0,1 0 0 0 0,0 0 0 0 0,-1 1 0 0 0,9 1 0 0 0,19 2-16 0 0,3 2-51 0 0,-29-4 66 0 0,0 0-1 0 0,0 0 1 0 0,0-1-1 0 0,1 0 1 0 0,11 1-1 0 0,16 8 524 0 0,14 0 556 0 0,12 5-92 0 0,-32-6-752 0 0,-27-8-272 0 0,31 3-196 0 0,5-3 247 0 0,-35-1 60 0 0,0 0-79 0 0,5 0 0 0 0,-5 0 6 0 0,-1 0-6 0 0,9 0-35 0 0,-8 0 10 0 0,1 0 0 0 0,-1 0 0 0 0,0 0 0 0 0,1 0 0 0 0,-1 0 0 0 0,0-1 0 0 0,0 1 0 0 0,0-1 0 0 0,1 1 0 0 0,2-2 0 0 0,0 1-2 0 0,55-4 58 0 0,-58 4-57 0 0,6-2-8 0 0,7 2-82 0 0,-14 1 99 0 0,-1 0-1 0 0,0 0 1 0 0,1 1 0 0 0,-1-1-1 0 0,1 0 1 0 0,-1 0 0 0 0,0 0-1 0 0,1 0 1 0 0,-1 0-1 0 0,1 0 1 0 0,-1 0 0 0 0,1 0-1 0 0,-1 0 1 0 0,0 0 0 0 0,1 0-1 0 0,-1 0 1 0 0,1 0 0 0 0,-1 0-1 0 0,1 0 1 0 0,-1 0-1 0 0,0-1 1 0 0,1 1 0 0 0,-1 0-1 0 0,0 0 1 0 0,1 0 0 0 0,-1-1-1 0 0,0 1 1 0 0,1 0 0 0 0,-1-1-1 0 0,0 1 1 0 0,1 0-1 0 0,-1 0 1 0 0,0-1 0 0 0,0 1-1 0 0,1-1 1 0 0,-1 0-40 0 0,11 0-96 0 0,4 0 14 0 0,-3 4 7486 0 0,-6 1-7361 0 0,-1 0 0 0 0,1-2 0 0 0,-1 3 0 0 0,-5 3 0 0 0,0-2 0 0 0,0-2 0 0 0,-4 1 0 0 0,2 0 0 0 0,0 3 0 0 0,-5 9 0 0 0,6-12 0 0 0,1 0 0 0 0,-1 0 0 0 0,-4 0 0 0 0,5-5 0 0 0,-6 6 0 0 0,2 7 0 0 0,3-8 0 0 0,1 0 0 0 0,-4 0 0 0 0,2 0 0 0 0,-2 0 0 0 0,4 0 0 0 0,-1 0 0 0 0,-3 0 0 0 0,3 0 0 0 0,1 0 0 0 0,-1-1 0 0 0,-3 1 0 0 0,4 0 0 0 0,0 1 0 0 0,0 2 0 0 0,4-2 0 0 0,-3-1 0 0 0,-1 0 0 0 0,0 0 0 0 0,3 12 0 0 0,10 35 0 0 0,-2 2 0 0 0,0-5 0 0 0,0 0 0 0 0,-6-4 0 0 0,1 9 0 0 0,-6 50 0 0 0,-5-35 0 0 0,5-44 0 0 0,1-12 0 0 0,-1 0 0 0 0,0 0 0 0 0,-1-1 0 0 0,-4 19 0 0 0,3-19 0 0 0,1 0 0 0 0,0 0 0 0 0,1-1 0 0 0,0 1 0 0 0,2 15 0 0 0,-1 11 0 0 0,-1 130 0 0 0,2-160 0 0 0,-1-2 0 0 0,1 0 0 0 0,-1 0 0 0 0,-1 0 0 0 0,1 0 0 0 0,-1 0 0 0 0,0-1 0 0 0,-1 8 0 0 0,0-7 0 0 0,-3-1 0 0 0,3 0 0 0 0,1 0 0 0 0,0-1 0 0 0,0 1 0 0 0,0 0 0 0 0,0-1-197 0 0,-19-7-15585 0 0,15 1 14039 0 0,0 0 1 0 0,-5-3 0 0 0,-9-2-3239 0 0,9 4 2004 0 0,8 3 2786 0 0,-1 0-1 0 0,1 0 1 0 0,-1 0 0 0 0,1-1-1 0 0,0 1 1 0 0,-1-1-1 0 0,1 1 1 0 0,0-1 0 0 0,-1 1-1 0 0,1-1 1 0 0,0 0 0 0 0,0 0-1 0 0,0 1 1 0 0,-1-1 0 0 0,1 0-1 0 0,-2-2 1 0 0,3-2-67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32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12 0 0,'1'13'2056'0'0,"8"-19"-2495"0"0,-8 6 387 0 0,0-1 1 0 0,0 1-1 0 0,0-1 0 0 0,-1 1 0 0 0,1-1 0 0 0,0 0 1 0 0,-1 1-1 0 0,1-1 0 0 0,0 0 0 0 0,-1 1 1 0 0,1-1-1 0 0,-1 0 0 0 0,1 0 0 0 0,-1 0 1 0 0,1 1-1 0 0,-1-1 0 0 0,0 0 0 0 0,1 0 1 0 0,-1 0-1 0 0,0 0 0 0 0,0 0 0 0 0,0 0 1 0 0,1 1-1 0 0,-1-1 0 0 0,0 0 0 0 0,0 0 1 0 0,0 0-1 0 0,-1-2 0 0 0,1-5-56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32:52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67 8 0 0,'0'0'107'0'0,"-17"-16"1489"0"0,15 15-1671 0 0,2 1 77 0 0,-1 0 0 0 0,1-1-1 0 0,0 1 1 0 0,-1 0 0 0 0,1 0-1 0 0,0 0 1 0 0,0 0 0 0 0,-1 0-1 0 0,1-1 1 0 0,0 1 0 0 0,0 0-1 0 0,0 0 1 0 0,-1 0-1 0 0,1-1 1 0 0,0 1 0 0 0,0 0-1 0 0,0 0 1 0 0,-1-1 0 0 0,1 1-1 0 0,0 0 1 0 0,0-1 0 0 0,0 1-1 0 0,0 0 1 0 0,0 0 0 0 0,0-1-1 0 0,0 1 1 0 0,0 0 0 0 0,0-1-1 0 0,0 1 1 0 0,0 0-1 0 0,0 0 1 0 0,0-1 0 0 0,0 1-1 0 0,0 0 1 0 0,0-1 0 0 0,0 1-1 0 0,0 0 1 0 0,0-1 0 0 0,0 1-1 0 0,0 0 1 0 0,0 0 0 0 0,2-3 928 0 0,-12-11-477 0 0,-6-9 8666 0 0,7 30-5654 0 0,7-5-3358 0 0,1-1-1 0 0,0 1 0 0 0,-1 0 0 0 0,1 0 0 0 0,0 0 0 0 0,0 0 0 0 0,0 0 0 0 0,0 0 0 0 0,0 0 0 0 0,1 1 0 0 0,-1-1 1 0 0,1 0-1 0 0,-1 0 0 0 0,1 1 0 0 0,0 1 0 0 0,-6 37 1355 0 0,1 32 45 0 0,3-59-1364 0 0,1-13-130 0 0,1 1 1 0 0,-1-1-1 0 0,1 0 0 0 0,0 0 0 0 0,0 1 0 0 0,0-1 0 0 0,-1 0 1 0 0,1 0-1 0 0,0 1 0 0 0,1-1 0 0 0,-1 0 0 0 0,0 0 0 0 0,0 1 0 0 0,0-1 1 0 0,1 0-1 0 0,-1 0 0 0 0,1 0 0 0 0,0 2 0 0 0,1 1 23 0 0,-1 1-1 0 0,0 0 1 0 0,0-1-1 0 0,0 1 1 0 0,-1 0-1 0 0,1-1 1 0 0,-1 1-1 0 0,-1 7 1 0 0,1-6 13 0 0,6 77 675 0 0,-6-77-643 0 0,0-5-61 0 0,-1 0-1 0 0,1 1 1 0 0,0-1-1 0 0,0 0 1 0 0,0 1-1 0 0,0-1 1 0 0,1 0-1 0 0,-1 0 1 0 0,0 1-1 0 0,0-1 1 0 0,1 0-1 0 0,-1 0 1 0 0,1 1-1 0 0,-1-1 1 0 0,1 0 0 0 0,0 2-1 0 0,0-2 7 0 0,0 0-1 0 0,-1 0 0 0 0,1 1 1 0 0,-1-1-1 0 0,0 1 1 0 0,1-1-1 0 0,-1 0 1 0 0,0 1-1 0 0,0-1 1 0 0,0 1-1 0 0,0-1 1 0 0,0 1-1 0 0,0-1 1 0 0,0 0-1 0 0,-1 1 1 0 0,1-1-1 0 0,-1 2 1 0 0,1-1 4 0 0,-1 0 0 0 0,1 0 1 0 0,0 0-1 0 0,0 0 1 0 0,-1 0-1 0 0,1 0 0 0 0,1 0 1 0 0,-1 0-1 0 0,0 0 1 0 0,1 3-1 0 0,1 1 40 0 0,-1 0-1 0 0,1 0 0 0 0,-1-1 1 0 0,-1 1-1 0 0,1 0 1 0 0,-1 0-1 0 0,0 0 1 0 0,-1 9-1 0 0,0 5 221 0 0,6 24 222 0 0,-5 50 1086 0 0,-5-50-576 0 0,5-29-747 0 0,-1-9-146 0 0,1 1 0 0 0,0 0 0 0 0,1-1 0 0 0,-1 1 0 0 0,1 0 0 0 0,2 7 0 0 0,-1-8-5 0 0,-1 0 0 0 0,0 0 0 0 0,0 0 0 0 0,-1 0 0 0 0,0 1 0 0 0,0-1 0 0 0,-2 11 0 0 0,0 7 665 0 0,2-5-207 0 0,-1-13-330 0 0,1-1-1 0 0,-1 1 0 0 0,1 0 1 0 0,1 0-1 0 0,-1-1 1 0 0,1 1-1 0 0,0 0 1 0 0,3 8-1 0 0,-3-12-250 0 0,-1 0 0 0 0,1 1 0 0 0,-1-1 0 0 0,1 0 0 0 0,-1 1 0 0 0,0-1 0 0 0,0 1 0 0 0,0-1 0 0 0,-1 3 0 0 0,1-1 0 0 0,0 1 0 0 0,0-1 0 0 0,0 0 0 0 0,0 0 0 0 0,1 1 0 0 0,-1-1 0 0 0,2 5 0 0 0,0 2 0 0 0,-1 0 0 0 0,0 0 0 0 0,-1 0 0 0 0,-2 16 0 0 0,1-16 0 0 0,1 118 0 0 0,6-105 0 0 0,-1 75 0 0 0,1-30 0 0 0,5 30 0 0 0,0-22 0 0 0,0-23 0 0 0,0 17 0 0 0,5 32 0 0 0,-10-19 0 0 0,-1 4 0 0 0,6-10 0 0 0,-5 158 0 0 0,-1-186 0 0 0,-5 57 0 0 0,6-57 0 0 0,-6 301 0 0 0,-6-284 0 0 0,6 52 0 0 0,0 44 0 0 0,1-159 0 0 0,2 1 0 0 0,-6 1 0 0 0,2 2 0 0 0,1-2 0 0 0,0-1 0 0 0,0 60 0 0 0,0-57 0 0 0,0-2 0 0 0,0-1 0 0 0,0 0 0 0 0,0 0 0 0 0,0 0 0 0 0,0 3 0 0 0,0-2 0 0 0,0-1 0 0 0,0 0 0 0 0,0 0 0 0 0,0 423 0 0 0,6-378 0 0 0,-6 18 0 0 0,11 12 0 0 0,-6-46 0 0 0,-3-21 0 0 0,2 48 0 0 0,1 17 0 0 0,-4-73 0 0 0,3 0 0 0 0,-3 1 0 0 0,-1 2 0 0 0,0-2 0 0 0,0-1 0 0 0,0 0 0 0 0,0 0 0 0 0,1 0 0 0 0,2 4 0 0 0,-2 0 0 0 0,-1-3 0 0 0,0-1 0 0 0,0 0 0 0 0,0 0 0 0 0,0 0 0 0 0,0 0 0 0 0,1 0 0 0 0,1-2 0 0 0,1 11 0 0 0,-3 8 0 0 0,1-17 0 0 0,2 0 0 0 0,-2 0 0 0 0,-1 0 0 0 0,0 0 0 0 0,1 0 0 0 0,3 0 0 0 0,-3-1 0 0 0,-1 1 0 0 0,0 0 0 0 0,0 0 0 0 0,0 1 0 0 0,0 2 0 0 0,0-2 0 0 0,0-1 0 0 0,0 0 0 0 0,0 0 0 0 0,0 0 0 0 0,0 4 0 0 0,0-4 0 0 0,0 0 0 0 0,0 0 0 0 0,-1 0 0 0 0,-3 1 0 0 0,3 2 0 0 0,1-2 0 0 0,0-1 0 0 0,0 0 0 0 0,-1 0 0 0 0,-2 0 0 0 0,2-1 0 0 0,1 43 0 0 0,1-41 0 0 0,-1 0 0 0 0,0 0 0 0 0,0 0 0 0 0,0 1 0 0 0,-1-1 0 0 0,1-1 0 0 0,-1 1 0 0 0,-3 8 0 0 0,3-12 0 0 0,0 1 0 0 0,1 0 0 0 0,-1 0 0 0 0,1 0 0 0 0,-1-1 0 0 0,1 1 0 0 0,0 0 0 0 0,1 4 0 0 0,-3 19 0 0 0,-5 18 0 0 0,7 0 0 0 0,-1-40 0 0 0,-2 1 0 0 0,2 1 0 0 0,1 2 0 0 0,0-2 0 0 0,0-1 0 0 0,0 0 0 0 0,-6 48 0 0 0,1-13 0 0 0,-6 10 0 0 0,10-39 0 0 0,-1 0 0 0 0,0 1 0 0 0,0-1 0 0 0,-7 19 0 0 0,-2 7 0 0 0,-5 43 0 0 0,-12 58 0 0 0,26-107 0 0 0,-1 1 0 0 0,-3 19 0 0 0,4-40 0 0 0,-1 1 0 0 0,2 0 0 0 0,0 0 0 0 0,0-1 0 0 0,2 24 0 0 0,0-7 0 0 0,-7 38 0 0 0,6-36 0 0 0,-1-16 0 0 0,0 0 0 0 0,2 0 0 0 0,0 0 0 0 0,4 22 0 0 0,-3-24 0 0 0,-1 1 0 0 0,0-1 0 0 0,0 1 0 0 0,-4 24 0 0 0,2-2 0 0 0,6 104 0 0 0,-5 9 0 0 0,6-69 0 0 0,-1-26 0 0 0,3 3 0 0 0,-5-45 0 0 0,-1 0 0 0 0,0 1 0 0 0,0 11 0 0 0,9 76 0 0 0,0-15 0 0 0,-11-76 0 0 0,1 0 0 0 0,0 1 0 0 0,5 14 0 0 0,2 22 0 0 0,3 5 0 0 0,-3 16 0 0 0,-5-49 0 0 0,0 0 0 0 0,0 20 0 0 0,8 91 0 0 0,-11 15 0 0 0,5-58 0 0 0,6-8 0 0 0,0-26 0 0 0,-3 7 0 0 0,-5-44 0 0 0,-1 0 0 0 0,2 22 0 0 0,1 87 0 0 0,-5 15 0 0 0,6-55 0 0 0,-6 203 0 0 0,-6-198 0 0 0,6 138 0 0 0,6-166 0 0 0,-4-23 0 0 0,0-31 0 0 0,-1 1 0 0 0,-1 0 0 0 0,1 0 0 0 0,-1 0 0 0 0,-1-1 0 0 0,1 1 0 0 0,-1 0 0 0 0,-3 10 0 0 0,3-13 0 0 0,0 0 0 0 0,1 0 0 0 0,-1 0 0 0 0,1 0 0 0 0,0 0 0 0 0,0 7 0 0 0,-2 19 0 0 0,0-22 0 0 0,1 0 0 0 0,0 0 0 0 0,1 0 0 0 0,0 0 0 0 0,1 13 0 0 0,0-13 0 0 0,-1 0 0 0 0,1 0 0 0 0,-2 0 0 0 0,1 0 0 0 0,-4 14 0 0 0,2 14 0 0 0,3-32 0 0 0,-1 0 0 0 0,0 0 0 0 0,0 1 0 0 0,-1-1 0 0 0,1 0 0 0 0,-3 8 0 0 0,1-6 0 0 0,1 0 0 0 0,0 0 0 0 0,0 1 0 0 0,0-1 0 0 0,1 12 0 0 0,0-12 0 0 0,0 0 0 0 0,0 0 0 0 0,-1-1 0 0 0,0 1 0 0 0,-2 9 0 0 0,1-8 0 0 0,1 0 0 0 0,-1-1 0 0 0,1 1 0 0 0,1 0 0 0 0,-1 9 0 0 0,-3 24 0 0 0,-1 29 0 0 0,-2-20 0 0 0,7 40 0 0 0,0-79 0 0 0,0-8 0 0 0,5 2 0 0 0,-5-4 0 0 0,0 0 0 0 0,1 1 0 0 0,-1-1 0 0 0,0 0 0 0 0,0 1 0 0 0,1-1 0 0 0,-1 0 0 0 0,0 1 0 0 0,0-1 0 0 0,1 1 0 0 0,-1-1 0 0 0,0 0 0 0 0,0 1 0 0 0,0-1 0 0 0,0 1 0 0 0,0-1 0 0 0,0 0 0 0 0,0 1 0 0 0,0-1 0 0 0,0 1 0 0 0,0-1 0 0 0,0 1 0 0 0,0-1 0 0 0,0 0 0 0 0,0 1 0 0 0,0-1 0 0 0,0 1 0 0 0,0-1 0 0 0,0 0 0 0 0,-1 1 0 0 0,1 0 0 0 0,0-1 0 0 0,-1 1 0 0 0,1-1 0 0 0,0 0 0 0 0,0 1 0 0 0,0-1 0 0 0,-1 0 0 0 0,1 1 0 0 0,0-1 0 0 0,0 0 0 0 0,0 1 0 0 0,0-1 0 0 0,0 1 0 0 0,0-1 0 0 0,0 0 0 0 0,0 1 0 0 0,0-1 0 0 0,0 1 0 0 0,0-1 0 0 0,0 0 0 0 0,0 1 0 0 0,0-1 0 0 0,0 1 0 0 0,1-1 0 0 0,-1 0 0 0 0,0 1 0 0 0,0-1 0 0 0,1 1 0 0 0,0 7 0 0 0,1 1 0 0 0,-1 0 0 0 0,-1-1 0 0 0,0 14 0 0 0,0-16 0 0 0,6 35 0 0 0,-6 12 0 0 0,1-48 0 0 0,7 17 0 0 0,4 6 0 0 0,-6-24 450 0 0,10-2-4389 0 0,6-4-2271 0 0,-19 1 5696 0 0,-1 0 1 0 0,0-1-1 0 0,0 1 0 0 0,0 0 0 0 0,0-1 1 0 0,0 1-1 0 0,0-1 0 0 0,-1 0 0 0 0,1 0 1 0 0,-1 1-1 0 0,1-1 0 0 0,-1 0 0 0 0,1 0 1 0 0,-1-1-1 0 0,1-1 0 0 0,18-39-6045 0 0,-15 33 5025 0 0,-4 2 849 0 0,0 1-1 0 0,0 0 1 0 0,0-1-1 0 0,-1 1 1 0 0,0-1-1 0 0,0 1 1 0 0,-1-1 0 0 0,-2-8-1 0 0,-1 3 362 0 0,-2 2 110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01:22:09.95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363 152 16 0 0,'-7'-8'913'0'0,"13"25"-132"0"0,12 108 1944 0 0,42 243 77 0 0,-21-113-2534 0 0,-28-178-242 0 0,21 88-3 0 0,-25-148-173 0 0,-3-18-73 0 0,1-10 85 0 0,-1-11-65 0 0,-1 0 0 0 0,0 0-1 0 0,-2 0 1 0 0,-1 0 0 0 0,-3-25-1 0 0,2-12-239 0 0,-5-147-1091 0 0,-10-13 209 0 0,5 118 928 0 0,-5-92 139 0 0,15 162 386 0 0,-3-12 455 0 0,22 137 3223 0 0,1 88-2525 0 0,3 24-774 0 0,-1-35-277 0 0,13 72-248 0 0,-25-190-19 0 0,14 61-230 0 0,-21-107 265 0 0,3 8-354 0 0,-4-15 345 0 0,-1 0 0 0 0,0 0 0 0 0,1 0 0 0 0,-1-1 0 0 0,1 1 0 0 0,-1 0 0 0 0,1 0 0 0 0,-1 0 0 0 0,0-1 1 0 0,1 1-1 0 0,-1 0 0 0 0,1 0 0 0 0,-1-1 0 0 0,0 1 0 0 0,1 0 0 0 0,-1-1 0 0 0,0 1 0 0 0,1-1 0 0 0,-1 1 0 0 0,0 0 0 0 0,0-1 1 0 0,1 1-1 0 0,-1-1 0 0 0,0 1 0 0 0,0-1 0 0 0,0 1 0 0 0,0-1 0 0 0,0 1 0 0 0,0 0 0 0 0,1-1 0 0 0,-1 1 0 0 0,0-1 0 0 0,0 1 1 0 0,-1-2-1 0 0,3-6-39 0 0,-1 0 0 0 0,0 0 0 0 0,0 0 0 0 0,-1 0 0 0 0,0 0 1 0 0,-2-15-1 0 0,0-10-44 0 0,-3-783-4178 0 0,7 786 4277 0 0,-1 24 63 0 0,0 0 1 0 0,0 0 0 0 0,-1-1-1 0 0,0 1 1 0 0,0 0 0 0 0,-1-1 0 0 0,-6-18 2022 0 0,10 46-1488 0 0,-2 2-333 0 0,2 0 0 0 0,10 44 0 0 0,2 18 159 0 0,10 77 286 0 0,1 14-143 0 0,7 21-348 0 0,-6-53-432 0 0,-26-141 194 0 0,8 22-301 0 0,-5-27-40 0 0,-2-16 162 0 0,-8-118-284 0 0,5 127 450 0 0,-19-286-1157 0 0,-7-115-1371 0 0,25 385 2541 0 0,2 19 97 0 0,0-1 0 0 0,-1 0 0 0 0,0 1 0 0 0,0 0 0 0 0,-16-18 2212 0 0,17 25-2263 0 0,-5 15 191 0 0,5-15-105 0 0,-2 14 22 0 0,0-1-1 0 0,2 1 1 0 0,-1 0 0 0 0,2-1-1 0 0,4 28 1 0 0,-3-24-19 0 0,14 152 777 0 0,13 106-34 0 0,-2-50-780 0 0,-22-172-156 0 0,6 44-172 0 0,-4 30-343 0 0,-7-127 551 0 0,-5-15-324 0 0,-1-45 78 0 0,1 40 162 0 0,1 0-1 0 0,-3-33 1 0 0,1-2-41 0 0,-27-217-671 0 0,13 80 121 0 0,13 104 393 0 0,5 26 143 0 0,3 45 210 0 0,-2 0-1 0 0,0 1 1 0 0,0-1 0 0 0,-6-19 0 0 0,7 26 946 0 0,5 28-398 0 0,6 100 275 0 0,5 121 240 0 0,-2-68-595 0 0,0 1-179 0 0,2 161-342 0 0,-10-98-925 0 0,-6-113-559 0 0,0-122 1421 0 0,1 29-273 0 0,8 43 435 0 0,-7-61-10 0 0,-1 0 1 0 0,0 0-1 0 0,0 0 0 0 0,-1-1 0 0 0,-2 20 0 0 0,0 11 354 0 0,2-39-356 0 0,0 0 1 0 0,-1 0-1 0 0,1 0 0 0 0,0-1 1 0 0,-1 1-1 0 0,0 0 1 0 0,1 0-1 0 0,-1-1 0 0 0,0 1 1 0 0,-1 0-1 0 0,1-1 1 0 0,0 1-1 0 0,-1-1 1 0 0,1 0-1 0 0,-1 1 0 0 0,0-1 1 0 0,0 0-1 0 0,0 0 1 0 0,0 0-1 0 0,0 0 0 0 0,-5 3 1 0 0,0 1-69 0 0,6-5 11 0 0,-37-1 64 0 0,12 2-108 0 0,22-1 21 0 0,-1 0 1 0 0,1-1 0 0 0,0 0 0 0 0,-1 0 0 0 0,1 0-1 0 0,-1 0 1 0 0,1-1 0 0 0,-8-1 0 0 0,0 0-38 0 0,-1 0 1 0 0,-22 0-1 0 0,31 2 39 0 0,0-1-1 0 0,0 1 1 0 0,0-1 0 0 0,0 0-1 0 0,0 0 1 0 0,0-1 0 0 0,1 1-1 0 0,-1-1 1 0 0,0 0 0 0 0,1 1-1 0 0,-6-6 1 0 0,-38-32-839 0 0,31 23 429 0 0,10 11 301 0 0,0 0 0 0 0,-1 0 1 0 0,1 0-1 0 0,-1 1 0 0 0,-9-5 1 0 0,4 5 57 0 0,-1 1 1 0 0,0 1 0 0 0,0 0 0 0 0,0 1 0 0 0,1 0 0 0 0,-1 1 0 0 0,-17 1 0 0 0,-10 0 100 0 0,36 0-37 0 0,-3 2 0 0 0,-11-1 20 0 0,17-2-22 0 0,0-1 0 0 0,1 1 0 0 0,-1 0 0 0 0,0 0-1 0 0,0 0 1 0 0,1 0 0 0 0,-1 0 0 0 0,0 0-1 0 0,1 0 1 0 0,-1 0 0 0 0,0 0 0 0 0,1 0 0 0 0,-1 1-1 0 0,0-1 1 0 0,1 0 0 0 0,-1 0 0 0 0,0 1-1 0 0,1-1 1 0 0,-1 0 0 0 0,0 1 0 0 0,0 0 0 0 0,0 0 3 0 0,0-1 0 0 0,0 1 0 0 0,0 0 0 0 0,0-1 0 0 0,-1 1 0 0 0,1-1 1 0 0,0 1-1 0 0,0-1 0 0 0,0 0 0 0 0,-1 1 0 0 0,1-1 0 0 0,0 0 0 0 0,0 0 1 0 0,-1 0-1 0 0,1 0 0 0 0,-2 0 0 0 0,1 0 3 0 0,-2 1-3 0 0,-26 12-9 0 0,17-8-30 0 0,9-4-11 0 0,0 1-1 0 0,0-1 1 0 0,0 1-1 0 0,1 0 1 0 0,-1 0-1 0 0,0 0 1 0 0,1 0-1 0 0,0 0 1 0 0,-1 1-1 0 0,1 0 0 0 0,0 0 1 0 0,0 0-1 0 0,-3 4 1 0 0,-17 17-228 0 0,18-19 287 0 0,0 1 1 0 0,-1-1-1 0 0,0 0 0 0 0,0 0 1 0 0,-1-1-1 0 0,-10 6 0 0 0,16-10 32 0 0,-15 4 584 0 0,-6-23 1045 0 0,34 18-1344 0 0,-4 0-217 0 0,0-1-1 0 0,1 1 0 0 0,-1 1 0 0 0,12 0 0 0 0,32-4 132 0 0,28-2-226 0 0,-53 0 58 0 0,1 1 1 0 0,0 2-1 0 0,0 1 0 0 0,0 1 1 0 0,1 2-1 0 0,-1 0 0 0 0,0 2 1 0 0,0 1-1 0 0,34 10 0 0 0,-56-12-115 0 0,-1 0 0 0 0,1 1 0 0 0,-1-1 0 0 0,0 1 0 0 0,0 0 0 0 0,6 5 0 0 0,-11-7 24 0 0,4 0 13 0 0,22 8 156 0 0,-19-9-119 0 0,-3 0-10 0 0,0 1-1 0 0,1-1 0 0 0,-1 0 0 0 0,1-1 1 0 0,-1 1-1 0 0,0-1 0 0 0,1 0 1 0 0,-1 0-1 0 0,0 0 0 0 0,0-1 0 0 0,5-1 1 0 0,24-4-198 0 0,-23 3 117 0 0,-9 4 48 0 0,0 0 0 0 0,0 0 0 0 0,0-1 0 0 0,0 1 0 0 0,0 0 0 0 0,0 0 0 0 0,0-1-1 0 0,0 1 1 0 0,0-1 0 0 0,0 1 0 0 0,-1-1 0 0 0,1 1 0 0 0,0-1 0 0 0,0 0 0 0 0,0 1 0 0 0,-1-1-1 0 0,1 0 1 0 0,0-1 0 0 0,40-32-1239 0 0,-25-2-35 0 0,-12 28 1109 0 0,-3 6 134 0 0,0 1 0 0 0,0 0 1 0 0,-1-1-1 0 0,1 1 0 0 0,-1-1 0 0 0,1 1 0 0 0,-1-1 0 0 0,1 0 0 0 0,-1 1 0 0 0,0-1 0 0 0,0-2 1 0 0,1-8-344 0 0,1-1-1 0 0,0 1 1 0 0,0 0 0 0 0,9-23 0 0 0,8-10-1153 0 0,32-55-1 0 0,-42 82 1779 0 0,-1-1-1 0 0,-1 0 0 0 0,-1 0 1 0 0,0 0-1 0 0,-2-1 1 0 0,0 0-1 0 0,-1 0 0 0 0,-1 0 1 0 0,-1 0-1 0 0,-2-25 1 0 0,-15-91 1693 0 0,10 32-1742 0 0,6 89-207 0 0,-1 11 17 0 0,1 0-1 0 0,-1 0 1 0 0,1 0-1 0 0,0-1 1 0 0,0 1-1 0 0,1 0 1 0 0,-1 0-1 0 0,1 0 1 0 0,0 0-1 0 0,0 0 0 0 0,2-4 1 0 0,-3 8 6 0 0,0-1 0 0 0,1 1-1 0 0,-1 0 1 0 0,0 0 0 0 0,0 0 0 0 0,0 0 0 0 0,1 0-1 0 0,-1 0 1 0 0,0 0 0 0 0,0 0 0 0 0,1 0 0 0 0,-1 0-1 0 0,0 0 1 0 0,0 0 0 0 0,1 0 0 0 0,-1 0-1 0 0,0 0 1 0 0,0 0 0 0 0,1 0 0 0 0,-1 0 0 0 0,0 0-1 0 0,0 0 1 0 0,0 0 0 0 0,1 0 0 0 0,-1 0 0 0 0,0 0-1 0 0,0 0 1 0 0,1 1 0 0 0,-1-1 0 0 0,0 0 0 0 0,0 0-1 0 0,0 0 1 0 0,0 0 0 0 0,1 0 0 0 0,-1 1 0 0 0,0-1-1 0 0,0 0 1 0 0,0 0 0 0 0,0 0 0 0 0,0 1 0 0 0,0-1-1 0 0,1 0 1 0 0,-1 0 0 0 0,0 1 0 0 0,7 18 185 0 0,4 28-33 0 0,-11-43-113 0 0,12 59 138 0 0,-4 0 0 0 0,1 71 0 0 0,2 33 206 0 0,-8-112-82 0 0,-2-34 32 0 0,0-18-24 0 0,-1-8 137 0 0,-2-32-765 0 0,-12-64 1 0 0,7 62-53 0 0,-35-142-682 0 0,19 113 1648 0 0,23 67-487 0 0,0 2-108 0 0,-1 1-1 0 0,0-1 0 0 0,0 1 1 0 0,0 0-1 0 0,1-1 1 0 0,-1 1-1 0 0,1 0 1 0 0,0 0-1 0 0,-1-1 0 0 0,1 1 1 0 0,0 0-1 0 0,0 0 1 0 0,0 0-1 0 0,1 3 1 0 0,-1 47-150 0 0,0-36 150 0 0,5 186 161 0 0,-4-161-85 0 0,0-14 110 0 0,-1 0-1 0 0,-6 40 1 0 0,4-56-19 0 0,1 0 1 0 0,1 1 0 0 0,1 16 0 0 0,0 1-1404 0 0,-12 29 3094 0 0,0-112-1640 0 0,10 31-340 0 0,-9-44 0 0 0,4 33-53 0 0,1 4 5 0 0,-39-204-1775 0 0,28 149 1334 0 0,-22-98 82 0 0,27 120 498 0 0,0-36-12 0 0,9 81 40 0 0,0 1 1 0 0,1-1-1 0 0,3-34 0 0 0,0 6 200 0 0,-3-12 264 0 0,-13-97 0 0 0,3 57-661 0 0,9 57 5 0 0,2 35 128 0 0,0-1 0 0 0,0 0 0 0 0,0 0 0 0 0,-4-14 0 0 0,2 10 15 0 0,1-1 1 0 0,0 1 0 0 0,1-1 0 0 0,0 1-1 0 0,2-14 1 0 0,-1-11 78 0 0,-1-176 381 0 0,0 247 34 0 0,6 107 706 0 0,5-32-443 0 0,0-8-300 0 0,-1 47-50 0 0,-3-70-264 0 0,5 23-21 0 0,-5-54-31 0 0,1 56-1 0 0,-7-79-29 0 0,6 35 0 0 0,-3-35-6 0 0,0 34 1 0 0,7 53 36 0 0,-5-78-599 0 0,-6-33 455 0 0,-7 13-238 0 0,4-19 333 0 0,1-1 1 0 0,-1 1-1 0 0,1-1 1 0 0,0 1-1 0 0,0-1 1 0 0,0 0-1 0 0,1 0 1 0 0,0 0-1 0 0,0-6 1 0 0,0 6-18 0 0,-5-31-122 0 0,-1 0-201 0 0,-3-71 0 0 0,8 78 158 0 0,-1 0 0 0 0,-11-44 1 0 0,6 31 14 0 0,-10-72-162 0 0,-8-40 202 0 0,20 122 165 0 0,-1-43 0 0 0,-1-7 84 0 0,6 61-87 0 0,0 0 0 0 0,4-33 0 0 0,-1 11-87 0 0,10-88-639 0 0,-6 92 1431 0 0,-4 20-1592 0 0,9 21 782 0 0,-9 0 70 0 0,-1-1 0 0 0,1 0 0 0 0,-1 0 0 0 0,1 0 0 0 0,-1 0 0 0 0,1 0-1 0 0,0 0 1 0 0,-1 0 0 0 0,1 0 0 0 0,-1 0 0 0 0,1 0 0 0 0,-1 0 0 0 0,1 0 0 0 0,0 0 0 0 0,-1-1 0 0 0,1 1 0 0 0,-1 0 0 0 0,1 0 0 0 0,-1-1 0 0 0,1 1 0 0 0,-1 0 0 0 0,1-1 0 0 0,-1 1 0 0 0,1 0 0 0 0,-1-1 0 0 0,0 1 0 0 0,1-1 0 0 0,-1 1-1 0 0,1-1 1 0 0,1-1-34 0 0,-1-1 0 0 0,1 1-1 0 0,-1 0 1 0 0,0-1-1 0 0,1 1 1 0 0,-1-1-1 0 0,0 1 1 0 0,0-1-1 0 0,-1 1 1 0 0,1-1 0 0 0,0 0-1 0 0,-1 1 1 0 0,0-1-1 0 0,0 0 1 0 0,0-4-1 0 0,0 2 5 0 0,0 0-1 0 0,0 0 1 0 0,-1 0-1 0 0,0 0 0 0 0,0 0 1 0 0,0 0-1 0 0,-1 0 0 0 0,0 1 1 0 0,-2-7-1 0 0,2-6 826 0 0,3 12-278 0 0,-1 12-540 0 0,-1-6 37 0 0,1 0 0 0 0,-1 0 0 0 0,1 0 0 0 0,-1 0 0 0 0,0 0 1 0 0,1 0-1 0 0,-1 0 0 0 0,0 0 0 0 0,0 0 0 0 0,0 0 0 0 0,0 0 0 0 0,0 0 0 0 0,0-1 1 0 0,0 1-1 0 0,0 0 0 0 0,0-1 0 0 0,0 1 0 0 0,0-1 0 0 0,-1 1 0 0 0,1-1 0 0 0,-2 1 1 0 0,-29 6 343 0 0,31-7-348 0 0,-7 0-264 0 0,8 0 240 0 0,0 0 1 0 0,0 0-1 0 0,-1 0 0 0 0,1 0 0 0 0,0 0 1 0 0,0 0-1 0 0,0 0 0 0 0,0 0 1 0 0,0 0-1 0 0,-1 0 0 0 0,1 0 0 0 0,0 0 1 0 0,0 0-1 0 0,0 0 0 0 0,0 0 1 0 0,0 0-1 0 0,0 0 0 0 0,0 0 0 0 0,-1 0 1 0 0,1 0-1 0 0,0 0 0 0 0,0 0 0 0 0,0 0 1 0 0,0 0-1 0 0,0-1-11 0 0,0 1 11 0 0,0 0 0 0 0,-1 0 0 0 0,1 0 1 0 0,0 0-1 0 0,0 0 0 0 0,0 0 0 0 0,0-1 1 0 0,0 1-1 0 0,0 0 0 0 0,0 0 1 0 0,0 0-1 0 0,0 0 0 0 0,0 0 0 0 0,0 0 1 0 0,0-1-1 0 0,0 1 0 0 0,0 0 1 0 0,0 0-1 0 0,0 0 0 0 0,0 0 0 0 0,0 0 1 0 0,0 0-1 0 0,0-1 0 0 0,0 1 0 0 0,0 0 1 0 0,0 0-1 0 0,0 0 0 0 0,0 0 1 0 0,0 0-1 0 0,0 0 0 0 0,1 0 0 0 0,-1-1 1 0 0,0 1-1 0 0,0 0-23 0 0,0 0 23 0 0,0 0 0 0 0,0 0 1 0 0,0 0-1 0 0,1 0 0 0 0,-1 0 0 0 0,36-38-1474 0 0,-35 37 1467 0 0,1 0 6 0 0,0 0 32 0 0,0 1-1 0 0,16-16 2263 0 0,-23 24-1771 0 0,-13 11-381 0 0,0 2 561 0 0,3-11-574 0 0,-3 4-243 0 0,16-11 105 0 0,-1-1-1 0 0,0 1 1 0 0,1-1 0 0 0,-1 0-1 0 0,0 0 1 0 0,0 0 0 0 0,0 0-1 0 0,0-1 1 0 0,-5 2 0 0 0,-13 10-58 0 0,15-8 80 0 0,0 1-1 0 0,-1-1 1 0 0,0 1 0 0 0,0-2 0 0 0,0 1 0 0 0,0-1 0 0 0,-11 4 0 0 0,13-6 5 0 0,1 0 0 0 0,0 0-1 0 0,-1 1 1 0 0,1 0 0 0 0,-7 6 0 0 0,8-7 13 0 0,0 1-1 0 0,0-1 1 0 0,0 0-1 0 0,0 0 1 0 0,-1 0-1 0 0,1 0 1 0 0,0 0-1 0 0,-1 0 1 0 0,0-1 0 0 0,1 0-1 0 0,-1 0 1 0 0,-6 1-1 0 0,-34 8 460 0 0,-21-15-83 0 0,10-5-419 0 0,54 10 17 0 0,-26-5-72 0 0,24 4 14 0 0,-1 0 0 0 0,1 0 0 0 0,-1-1 1 0 0,1 0-1 0 0,0 0 0 0 0,-1 0 0 0 0,1 0 1 0 0,0 0-1 0 0,0 0 0 0 0,-3-4 0 0 0,-20-5-1029 0 0,-4 6 61 0 0,30 5 1044 0 0,0 0 0 0 0,0 0 0 0 0,0 0 0 0 0,-1 0-1 0 0,1 0 1 0 0,0 0 0 0 0,0 0 0 0 0,0 0 0 0 0,0 0 0 0 0,0 0-1 0 0,-1 0 1 0 0,1 0 0 0 0,0 0 0 0 0,0 1 0 0 0,0-1-1 0 0,0 0 1 0 0,0 0 0 0 0,-1 0 0 0 0,1 0 0 0 0,0 0 0 0 0,0 0-1 0 0,0 0 1 0 0,0 1 0 0 0,0-1 0 0 0,0 0 0 0 0,0 0-1 0 0,0 0 1 0 0,-1 0 0 0 0,1 0 0 0 0,0 1 0 0 0,0-1-1 0 0,0 0 1 0 0,0 0 0 0 0,0 0 0 0 0,0 0 0 0 0,0 1 0 0 0,0-1-1 0 0,0 0 1 0 0,0 0 0 0 0,0 0 0 0 0,0 0 0 0 0,0 1-1 0 0,0-1 1 0 0,0 0 0 0 0,0 0 0 0 0,0 0 0 0 0,1 0-1 0 0,-1 1 1 0 0,0-1 0 0 0,0 0 0 0 0,0 0 0 0 0,0 0 0 0 0,0 0-1 0 0,0 0 1 0 0,0 0 0 0 0,0 1 0 0 0,1-1 0 0 0,-1 0-1 0 0,0 0 1 0 0,0 0 0 0 0,0 0 0 0 0,0 0 0 0 0,0 0-1 0 0,1 0 1 0 0,11 8 507 0 0,-9-8-458 0 0,0 1 1 0 0,-1-1-1 0 0,1 1 1 0 0,0 0 0 0 0,-1 0-1 0 0,1 0 1 0 0,-1 0 0 0 0,4 2-1 0 0,-3-1-45 0 0,-1-1 1 0 0,1 1-1 0 0,-1-1 0 0 0,1 0 0 0 0,-1 0 0 0 0,1 0 0 0 0,0-1 0 0 0,4 1 1 0 0,22 14-19 0 0,32-10 123 0 0,54-10 34 0 0,-99 9-150 0 0,-12-3-2 0 0,0 0 0 0 0,0 0 0 0 0,0 0 0 0 0,0 0 0 0 0,0 0-1 0 0,0-1 1 0 0,7 0 0 0 0,52 10 52 0 0,-61-10 14 0 0,3 24 3 0 0,-16 4 3 0 0,0-1 51 0 0,2 1-1 0 0,-8 32 1 0 0,-10 48 416 0 0,22-81-396 0 0,-2 18 172 0 0,-4 81 0 0 0,5 66-45 0 0,12 39-154 0 0,5-34-62 0 0,-6-72-84 0 0,-1-82 65 0 0,-3-1-1 0 0,-1 1 0 0 0,-9 73 1 0 0,-2-62 97 0 0,10-37-60 0 0,1-16-66 0 0,0 0 0 0 0,0 0 0 0 0,0 1 0 0 0,0-1 1 0 0,0 0-1 0 0,0 0 0 0 0,0 0 0 0 0,0 0 0 0 0,0 0 0 0 0,0 0 0 0 0,-1 1 0 0 0,1-1 0 0 0,0 0 1 0 0,-1 0-1 0 0,1 0 0 0 0,-1 0 0 0 0,1 0 0 0 0,-2 1 0 0 0,1-1 37 0 0,-3-26-353 0 0,-35-182-1030 0 0,36 179 1096 0 0,-11-53-501 0 0,-5-28-302 0 0,17 91 872 0 0,-9-45-422 0 0,4 23 211 0 0,7 40 351 0 0,-15 15-282 0 0,12-2 339 0 0,0-1 1 0 0,2 1-1 0 0,-1 0 0 0 0,1 0 0 0 0,1 0 0 0 0,2 19 0 0 0,-1 6 287 0 0,11 129 1417 0 0,5-9-369 0 0,-5-88-947 0 0,-7-47-261 0 0,-1 0 0 0 0,1 32-1 0 0,0-41-97 0 0,-4-13-49 0 0,0 1-1 0 0,-1-1 1 0 0,1 0-1 0 0,0 0 1 0 0,-1 1-1 0 0,1-1 1 0 0,-1 0-1 0 0,0 0 1 0 0,1 1-1 0 0,-1-1 1 0 0,0 1-1 0 0,0-1 1 0 0,0 3-1 0 0,0-3-7 0 0,1-2-1 0 0,0 1 7 0 0,0 0 0 0 0,0-1-1 0 0,0 1 1 0 0,-1 0-1 0 0,1-1 1 0 0,0 1 0 0 0,0-1-1 0 0,-1 0 1 0 0,1 1-1 0 0,0-1 1 0 0,-1 0-1 0 0,1 1 1 0 0,0-1 0 0 0,-1 0-1 0 0,1 0 1 0 0,-1 1-1 0 0,1-1 1 0 0,-1 0 0 0 0,0 0-1 0 0,1 0 1 0 0,-1 0-1 0 0,0 1 1 0 0,1-2 0 0 0,5-25 18 0 0,-5 22-18 0 0,3-19-42 0 0,-1 0 1 0 0,0-35-1 0 0,2-22-222 0 0,1 1-8 0 0,-5 54 164 0 0,1 0 1 0 0,5-28-1 0 0,-5 45 86 0 0,-1 3-4 0 0,1 0-1 0 0,-1 0 0 0 0,1-1 1 0 0,1 1-1 0 0,3-7 0 0 0,-6 12 30 0 0,0 0 0 0 0,1 0-1 0 0,-1 0 1 0 0,1 0 0 0 0,-1 0-1 0 0,1 1 1 0 0,-1-1 0 0 0,1 0-1 0 0,0 0 1 0 0,-1 1 0 0 0,1-1-1 0 0,0 0 1 0 0,0 1 0 0 0,-1-1-1 0 0,1 1 1 0 0,0-1 0 0 0,0 1-1 0 0,0-1 1 0 0,0 1 0 0 0,0-1-1 0 0,0 1 1 0 0,0 0-1 0 0,0 0 1 0 0,0-1 0 0 0,0 1-1 0 0,0 0 1 0 0,0 0 0 0 0,-1 0-1 0 0,3 0 1 0 0,-1 1 10 0 0,0 0-1 0 0,0 0 1 0 0,0 0 0 0 0,-1 0-1 0 0,1 0 1 0 0,0 0-1 0 0,0 1 1 0 0,-1-1 0 0 0,1 0-1 0 0,-1 1 1 0 0,1 0 0 0 0,-1-1-1 0 0,2 3 1 0 0,3 5 47 0 0,-1 0 0 0 0,1 1 0 0 0,-2-1 0 0 0,7 18 0 0 0,3 26 237 0 0,12 85-1 0 0,-4-16-2 0 0,-16-92-244 0 0,-6-29-56 0 0,10-6-86 0 0,-5-6 13 0 0,-1 0 1 0 0,0 0 0 0 0,-1-1 0 0 0,0 1 0 0 0,-1-1 0 0 0,0 1 0 0 0,0-22 0 0 0,7-38-477 0 0,-3 38-1 0 0,4-52 1 0 0,1-8-316 0 0,4-42-128 0 0,-9 53 580 0 0,-4 17 144 0 0,-3 39 759 0 0,1 35 161 0 0,12 152-112 0 0,3 26-83 0 0,-10-38-82 0 0,-1-70-162 0 0,-3-42-46 0 0,5 37 0 0 0,-6-49-103 0 0,0-23-59 0 0,0 1 1 0 0,-1-1-1 0 0,1 0 0 0 0,0 1 0 0 0,0-1 0 0 0,0 1 0 0 0,1-1 0 0 0,-1 1 1 0 0,0-1-1 0 0,1 1 0 0 0,0-1 0 0 0,-1 1 0 0 0,1-1 0 0 0,2 3 0 0 0,0-14-155 0 0,1 0 1 0 0,-2 0-1 0 0,1 0 0 0 0,-1-1 0 0 0,-1 1 0 0 0,1-15 0 0 0,-13-236-390 0 0,-5 39-138 0 0,5 112 1341 0 0,0 125-391 0 0,22 387 863 0 0,0-315-980 0 0,-7-59-54 0 0,-4-28-193 0 0,0-1 0 0 0,0 1 0 0 0,0 0 0 0 0,33-116-10345 0 0,-32 100 10267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1BA85-CA14-3E9E-F870-24BD9B822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58E70-BA2B-F6E5-FB01-71E8C622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0D113-DACA-436C-11CC-5E583145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A7CC4-B66A-D572-AAC3-E9518190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EE55C-6A75-DFBA-29C9-6106BA86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8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A50B8-5376-67E5-F50F-2EB1E0CB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CBE15-C43F-8072-CD46-ABBE7344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6E1-A246-258A-574C-7E95BA0E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FFFF7-22A5-4959-CF27-E9151D91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98E37-D78D-4A40-E883-2738B5C4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B7EC65-A499-947C-83BF-6ACA15AA7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6977B1-0505-A75D-0C25-EE032D3E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451D7-A1AB-7C1B-6300-EF9934DE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DC341-9558-AF21-52CD-56AC6FBC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F5610-1138-1906-F7F3-C749C279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61DC-C7DC-FB0B-CADB-CCC9EF74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86CD1-CE71-9615-3607-A99BD0C5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5C095-A9F3-A57D-A6C3-084F04BB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43322-59AB-165D-83C2-4E1B1244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085D-AE96-0573-F63F-72F0D8C6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59A4A-A6E3-71AB-5280-074BCB95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996A7-86F7-58E0-4871-EFEA60CB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6CC5C-DEC4-4986-E7A6-5EAABC39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96D90-591D-0ECF-5FE7-928C9603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41958-D364-E39E-3D9D-6BE5A6F0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674D2-0833-B462-4646-D84B1AA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55113-AC91-DB6D-6A8E-6303DD747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A558A-F701-A77E-3C43-05D0E9C5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D86B4-6C84-026E-49D2-85395CAC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EE27C-8315-64A2-2213-EA48BF0E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CF933-5E78-7F80-1DB4-656191A6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3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D566C-3E32-3939-2EA1-F194C463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F38AF-EE0E-D5E8-7B6F-036013B0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13E80-0834-EFD1-E6A8-9E4DDA61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28347E-756E-9946-0C13-B46A9034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E5715-4159-8304-1552-7BE246AFA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208C4E-5FDF-F442-B8F9-7516414F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171F6C-D712-F19A-8E26-42DFAA28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97F64B-9BD1-578A-0BB7-E75CB4D1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91986-B193-BE0A-1DC0-050D4591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03853-7E47-5A35-06EC-B4919DC4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12CC7A-311C-0A29-2466-720776F6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CFFB0-96D5-8694-5E76-01C6655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C3840-130B-6005-E821-10E991CA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BABE13-3667-EED5-8856-081A5CA8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2A4F2-8571-4AF9-A3CD-A2B7C5FA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819E6-57FE-810E-CA66-E2BE7F4C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CC470-DB7F-B8F1-5F7E-701F96C0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7FEA5-888A-5F9B-C7BF-062BAED8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A6135-2C09-995C-5047-619907C2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F4D16-DAB6-C238-D681-C20DE0C1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AD583-9762-673F-014E-43E58262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124D3-64B9-F659-E9DD-BF700FAF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BC751E-41AF-BD8A-B6BF-06FC07B4B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D1267-1FF1-2740-EBA6-BCC6BFF24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0BEA3-6D77-87AA-8229-4A3A7195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A3365-A6BC-16D5-B402-ED242B28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498D8-6F33-55DF-1E8E-464688E5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7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4C563-7860-94D1-D0CC-808C794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DD8D2-3C4B-16F7-5875-650913C6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043D9-CD49-44B0-5A91-9D1CDBC67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2FE4-7D85-4A83-B5C1-F485DB75DA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6A401-7302-226B-15DA-EFF210B0D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A1F53-0193-BF0D-5471-A4B699A38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BD1A-53E6-4576-9C5A-F6A376A3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2" Type="http://schemas.openxmlformats.org/officeDocument/2006/relationships/image" Target="../media/image1.jp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customXml" Target="../ink/ink82.xml"/><Relationship Id="rId10" Type="http://schemas.openxmlformats.org/officeDocument/2006/relationships/image" Target="../media/image86.png"/><Relationship Id="rId4" Type="http://schemas.openxmlformats.org/officeDocument/2006/relationships/image" Target="../media/image83.png"/><Relationship Id="rId9" Type="http://schemas.openxmlformats.org/officeDocument/2006/relationships/customXml" Target="../ink/ink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4B07-46A5-4DF8-4584-434507883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2D </a:t>
            </a:r>
            <a:r>
              <a:rPr lang="ko-KR" altLang="en-US" b="1" dirty="0"/>
              <a:t>게임 프로그래밍</a:t>
            </a:r>
            <a:br>
              <a:rPr lang="en-US" altLang="ko-KR" b="1" dirty="0"/>
            </a:br>
            <a:r>
              <a:rPr lang="ko-KR" altLang="en-US" b="1" dirty="0"/>
              <a:t>게임 제작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81D711-7CF2-9CCC-7D2B-586DE8846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  <a:endParaRPr lang="en-US" altLang="ko-KR" dirty="0"/>
          </a:p>
          <a:p>
            <a:pPr algn="r"/>
            <a:r>
              <a:rPr lang="en-US" altLang="ko-KR" sz="2000" dirty="0"/>
              <a:t>2019180013 </a:t>
            </a:r>
            <a:r>
              <a:rPr lang="ko-KR" altLang="en-US" sz="2000" dirty="0"/>
              <a:t>두혁찬</a:t>
            </a:r>
          </a:p>
        </p:txBody>
      </p:sp>
    </p:spTree>
    <p:extLst>
      <p:ext uri="{BB962C8B-B14F-4D97-AF65-F5344CB8AC3E}">
        <p14:creationId xmlns:p14="http://schemas.microsoft.com/office/powerpoint/2010/main" val="313392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5892-7554-1F69-CDE7-D1B11496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4F501-62C2-03BC-835A-55D563EB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컨셉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예상 게임의 흐름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범위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63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9EA39-D94F-2050-6781-8621650F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94B13-6C43-0E4F-3D8E-6E34933B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룰은 에어하키를 채택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채가 되는 요소를 </a:t>
            </a:r>
            <a:r>
              <a:rPr lang="ko-KR" altLang="en-US" dirty="0" err="1"/>
              <a:t>플레이어블</a:t>
            </a:r>
            <a:r>
              <a:rPr lang="ko-KR" altLang="en-US" dirty="0"/>
              <a:t> 캐릭터로 대체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캐릭터는 스킬로 퍽을 치거나 적의 움직임을 제한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37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18CB61C-C695-0CCF-0BC5-21058969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25" y="-809775"/>
            <a:ext cx="8477550" cy="847755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1F05545-4C1B-9678-515C-11255B52A849}"/>
              </a:ext>
            </a:extLst>
          </p:cNvPr>
          <p:cNvGrpSpPr/>
          <p:nvPr/>
        </p:nvGrpSpPr>
        <p:grpSpPr>
          <a:xfrm>
            <a:off x="3951388" y="2186449"/>
            <a:ext cx="526320" cy="903600"/>
            <a:chOff x="3951388" y="2186449"/>
            <a:chExt cx="526320" cy="90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1AE3664-7BF9-C076-E425-6DEBBFEA31FF}"/>
                    </a:ext>
                  </a:extLst>
                </p14:cNvPr>
                <p14:cNvContentPartPr/>
                <p14:nvPr/>
              </p14:nvContentPartPr>
              <p14:xfrm>
                <a:off x="3951388" y="2268529"/>
                <a:ext cx="71640" cy="7959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1AE3664-7BF9-C076-E425-6DEBBFEA31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2748" y="2259889"/>
                  <a:ext cx="8928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FBAE901-A240-864F-878F-203046F71E2D}"/>
                    </a:ext>
                  </a:extLst>
                </p14:cNvPr>
                <p14:cNvContentPartPr/>
                <p14:nvPr/>
              </p14:nvContentPartPr>
              <p14:xfrm>
                <a:off x="3959668" y="2229649"/>
                <a:ext cx="384840" cy="943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FBAE901-A240-864F-878F-203046F71E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50668" y="2220649"/>
                  <a:ext cx="402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9238ADA-E63F-7EED-CA6E-0140525FF466}"/>
                    </a:ext>
                  </a:extLst>
                </p14:cNvPr>
                <p14:cNvContentPartPr/>
                <p14:nvPr/>
              </p14:nvContentPartPr>
              <p14:xfrm>
                <a:off x="3959668" y="2186449"/>
                <a:ext cx="374040" cy="1108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9238ADA-E63F-7EED-CA6E-0140525FF4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0668" y="2177449"/>
                  <a:ext cx="391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AE27893-8FDB-382D-658D-2777660FAF98}"/>
                    </a:ext>
                  </a:extLst>
                </p14:cNvPr>
                <p14:cNvContentPartPr/>
                <p14:nvPr/>
              </p14:nvContentPartPr>
              <p14:xfrm>
                <a:off x="4334788" y="2249089"/>
                <a:ext cx="95040" cy="7988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AE27893-8FDB-382D-658D-2777660FAF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6148" y="2240449"/>
                  <a:ext cx="11268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D4CE23D-9198-4F6C-251D-738446FD64BE}"/>
                    </a:ext>
                  </a:extLst>
                </p14:cNvPr>
                <p14:cNvContentPartPr/>
                <p14:nvPr/>
              </p14:nvContentPartPr>
              <p14:xfrm>
                <a:off x="4030948" y="3022009"/>
                <a:ext cx="446760" cy="680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D4CE23D-9198-4F6C-251D-738446FD64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21948" y="3013009"/>
                  <a:ext cx="464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D0599C8-EE5F-67FB-81FD-61BE8928E27B}"/>
                    </a:ext>
                  </a:extLst>
                </p14:cNvPr>
                <p14:cNvContentPartPr/>
                <p14:nvPr/>
              </p14:nvContentPartPr>
              <p14:xfrm>
                <a:off x="3969388" y="2282929"/>
                <a:ext cx="137880" cy="766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D0599C8-EE5F-67FB-81FD-61BE8928E2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06748" y="2219929"/>
                  <a:ext cx="26352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5D76454-9810-D36E-3781-91EF9DE2BBFD}"/>
                    </a:ext>
                  </a:extLst>
                </p14:cNvPr>
                <p14:cNvContentPartPr/>
                <p14:nvPr/>
              </p14:nvContentPartPr>
              <p14:xfrm>
                <a:off x="4035268" y="2357449"/>
                <a:ext cx="158040" cy="597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5D76454-9810-D36E-3781-91EF9DE2BB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72628" y="2294809"/>
                  <a:ext cx="2836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FA67FAF-06C6-92B3-DDF6-031A6D6E0225}"/>
                    </a:ext>
                  </a:extLst>
                </p14:cNvPr>
                <p14:cNvContentPartPr/>
                <p14:nvPr/>
              </p14:nvContentPartPr>
              <p14:xfrm>
                <a:off x="4153348" y="2381929"/>
                <a:ext cx="89640" cy="4489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FA67FAF-06C6-92B3-DDF6-031A6D6E02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90708" y="2319289"/>
                  <a:ext cx="2152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36C37C4-C1DF-842B-4F3D-C690A47D3C00}"/>
                    </a:ext>
                  </a:extLst>
                </p14:cNvPr>
                <p14:cNvContentPartPr/>
                <p14:nvPr/>
              </p14:nvContentPartPr>
              <p14:xfrm>
                <a:off x="4066228" y="2302729"/>
                <a:ext cx="348120" cy="749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36C37C4-C1DF-842B-4F3D-C690A47D3C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3588" y="2240089"/>
                  <a:ext cx="47376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2966911-1FD5-86A3-0438-EAC2FF1DA450}"/>
                    </a:ext>
                  </a:extLst>
                </p14:cNvPr>
                <p14:cNvContentPartPr/>
                <p14:nvPr/>
              </p14:nvContentPartPr>
              <p14:xfrm>
                <a:off x="4329388" y="2352049"/>
                <a:ext cx="73440" cy="6296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2966911-1FD5-86A3-0438-EAC2FF1DA45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66388" y="2289049"/>
                  <a:ext cx="19908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6397F1E-A1BE-171C-59D6-AD114AD6369E}"/>
                    </a:ext>
                  </a:extLst>
                </p14:cNvPr>
                <p14:cNvContentPartPr/>
                <p14:nvPr/>
              </p14:nvContentPartPr>
              <p14:xfrm>
                <a:off x="4305988" y="2270329"/>
                <a:ext cx="93960" cy="7556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6397F1E-A1BE-171C-59D6-AD114AD636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43348" y="2207329"/>
                  <a:ext cx="21960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D2A2307-3B94-8712-CF70-F2DAB3E4BBAE}"/>
                    </a:ext>
                  </a:extLst>
                </p14:cNvPr>
                <p14:cNvContentPartPr/>
                <p14:nvPr/>
              </p14:nvContentPartPr>
              <p14:xfrm>
                <a:off x="3995308" y="2373289"/>
                <a:ext cx="10080" cy="342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D2A2307-3B94-8712-CF70-F2DAB3E4BB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32308" y="2310289"/>
                  <a:ext cx="135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392CEC4-67DF-A211-47EF-7EDB98A4D453}"/>
                    </a:ext>
                  </a:extLst>
                </p14:cNvPr>
                <p14:cNvContentPartPr/>
                <p14:nvPr/>
              </p14:nvContentPartPr>
              <p14:xfrm>
                <a:off x="3971188" y="2287969"/>
                <a:ext cx="57960" cy="650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392CEC4-67DF-A211-47EF-7EDB98A4D4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08188" y="2224969"/>
                  <a:ext cx="18360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26A5D66-A91E-9B7C-B845-9DEAE089C3F6}"/>
                    </a:ext>
                  </a:extLst>
                </p14:cNvPr>
                <p14:cNvContentPartPr/>
                <p14:nvPr/>
              </p14:nvContentPartPr>
              <p14:xfrm>
                <a:off x="3993148" y="2334049"/>
                <a:ext cx="75600" cy="668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26A5D66-A91E-9B7C-B845-9DEAE089C3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30508" y="2271409"/>
                  <a:ext cx="20124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074D19F-D5FE-C130-B3D1-0D59F24B57E7}"/>
                    </a:ext>
                  </a:extLst>
                </p14:cNvPr>
                <p14:cNvContentPartPr/>
                <p14:nvPr/>
              </p14:nvContentPartPr>
              <p14:xfrm>
                <a:off x="3991348" y="2224969"/>
                <a:ext cx="294480" cy="1069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074D19F-D5FE-C130-B3D1-0D59F24B57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28348" y="2162329"/>
                  <a:ext cx="42012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6EC4B8E-AEB0-EED0-2DE8-0B9CB5EC95C1}"/>
                  </a:ext>
                </a:extLst>
              </p14:cNvPr>
              <p14:cNvContentPartPr/>
              <p14:nvPr/>
            </p14:nvContentPartPr>
            <p14:xfrm>
              <a:off x="5484268" y="2898169"/>
              <a:ext cx="100440" cy="6170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6EC4B8E-AEB0-EED0-2DE8-0B9CB5EC95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75628" y="2889529"/>
                <a:ext cx="118080" cy="6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B2F3E635-1552-43F9-7770-0A0333D58EF3}"/>
              </a:ext>
            </a:extLst>
          </p:cNvPr>
          <p:cNvGrpSpPr/>
          <p:nvPr/>
        </p:nvGrpSpPr>
        <p:grpSpPr>
          <a:xfrm>
            <a:off x="5407948" y="2807449"/>
            <a:ext cx="475200" cy="947880"/>
            <a:chOff x="5407948" y="2807449"/>
            <a:chExt cx="475200" cy="9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4BD6910-A4EC-1ED6-3FE8-BF02FE068BAC}"/>
                    </a:ext>
                  </a:extLst>
                </p14:cNvPr>
                <p14:cNvContentPartPr/>
                <p14:nvPr/>
              </p14:nvContentPartPr>
              <p14:xfrm>
                <a:off x="5465908" y="2938489"/>
                <a:ext cx="4320" cy="75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4BD6910-A4EC-1ED6-3FE8-BF02FE068BA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03268" y="2875849"/>
                  <a:ext cx="129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0497345-71F1-E732-F7A7-F3FCE7A7DCEC}"/>
                    </a:ext>
                  </a:extLst>
                </p14:cNvPr>
                <p14:cNvContentPartPr/>
                <p14:nvPr/>
              </p14:nvContentPartPr>
              <p14:xfrm>
                <a:off x="5434228" y="2947489"/>
                <a:ext cx="42120" cy="144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0497345-71F1-E732-F7A7-F3FCE7A7DC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25588" y="2938489"/>
                  <a:ext cx="59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87F74FC-E7D5-6F40-7424-90D04274BB07}"/>
                    </a:ext>
                  </a:extLst>
                </p14:cNvPr>
                <p14:cNvContentPartPr/>
                <p14:nvPr/>
              </p14:nvContentPartPr>
              <p14:xfrm>
                <a:off x="5407948" y="2865769"/>
                <a:ext cx="25560" cy="845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87F74FC-E7D5-6F40-7424-90D04274BB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8948" y="2857129"/>
                  <a:ext cx="4320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A1FA3CC-6169-6EC6-11B0-68BDD2887092}"/>
                    </a:ext>
                  </a:extLst>
                </p14:cNvPr>
                <p14:cNvContentPartPr/>
                <p14:nvPr/>
              </p14:nvContentPartPr>
              <p14:xfrm>
                <a:off x="5445748" y="3673969"/>
                <a:ext cx="411840" cy="81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A1FA3CC-6169-6EC6-11B0-68BDD28870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37108" y="3665329"/>
                  <a:ext cx="429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E99D0A2-3AFD-6608-34A4-674AE74BD011}"/>
                    </a:ext>
                  </a:extLst>
                </p14:cNvPr>
                <p14:cNvContentPartPr/>
                <p14:nvPr/>
              </p14:nvContentPartPr>
              <p14:xfrm>
                <a:off x="5408668" y="2862169"/>
                <a:ext cx="391320" cy="101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E99D0A2-3AFD-6608-34A4-674AE74BD0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99668" y="2853529"/>
                  <a:ext cx="408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795FEC2-327E-43A1-3F4F-7DF89775633F}"/>
                    </a:ext>
                  </a:extLst>
                </p14:cNvPr>
                <p14:cNvContentPartPr/>
                <p14:nvPr/>
              </p14:nvContentPartPr>
              <p14:xfrm>
                <a:off x="5444308" y="2807449"/>
                <a:ext cx="368280" cy="114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795FEC2-327E-43A1-3F4F-7DF8977563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35668" y="2798449"/>
                  <a:ext cx="385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B91D323-F48C-45F7-941B-F43C56717E82}"/>
                    </a:ext>
                  </a:extLst>
                </p14:cNvPr>
                <p14:cNvContentPartPr/>
                <p14:nvPr/>
              </p14:nvContentPartPr>
              <p14:xfrm>
                <a:off x="5803228" y="2883769"/>
                <a:ext cx="79920" cy="783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B91D323-F48C-45F7-941B-F43C56717E8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94588" y="2875129"/>
                  <a:ext cx="975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9755C44-283E-27CD-86F9-6808053358A1}"/>
                    </a:ext>
                  </a:extLst>
                </p14:cNvPr>
                <p14:cNvContentPartPr/>
                <p14:nvPr/>
              </p14:nvContentPartPr>
              <p14:xfrm>
                <a:off x="5422348" y="2928049"/>
                <a:ext cx="15840" cy="223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9755C44-283E-27CD-86F9-6808053358A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13708" y="2919409"/>
                  <a:ext cx="33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C36CBEC-7DBD-A866-2B6A-406D1BA8F589}"/>
                    </a:ext>
                  </a:extLst>
                </p14:cNvPr>
                <p14:cNvContentPartPr/>
                <p14:nvPr/>
              </p14:nvContentPartPr>
              <p14:xfrm>
                <a:off x="5438188" y="2865769"/>
                <a:ext cx="372240" cy="7567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C36CBEC-7DBD-A866-2B6A-406D1BA8F58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75548" y="2802769"/>
                  <a:ext cx="49788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C408274-46FF-A02F-F2C5-2B0F8BFA2CA6}"/>
                    </a:ext>
                  </a:extLst>
                </p14:cNvPr>
                <p14:cNvContentPartPr/>
                <p14:nvPr/>
              </p14:nvContentPartPr>
              <p14:xfrm>
                <a:off x="5784148" y="2993929"/>
                <a:ext cx="36720" cy="6112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C408274-46FF-A02F-F2C5-2B0F8BFA2C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21508" y="2931289"/>
                  <a:ext cx="16236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5DAA92E-F103-DFD1-AAF2-894D0249E708}"/>
                    </a:ext>
                  </a:extLst>
                </p14:cNvPr>
                <p14:cNvContentPartPr/>
                <p14:nvPr/>
              </p14:nvContentPartPr>
              <p14:xfrm>
                <a:off x="5736628" y="2876569"/>
                <a:ext cx="39240" cy="3139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5DAA92E-F103-DFD1-AAF2-894D0249E70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73988" y="2813569"/>
                  <a:ext cx="164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DDFC52C-BA02-313E-5B54-EF3CE2AE0019}"/>
                    </a:ext>
                  </a:extLst>
                </p14:cNvPr>
                <p14:cNvContentPartPr/>
                <p14:nvPr/>
              </p14:nvContentPartPr>
              <p14:xfrm>
                <a:off x="5428468" y="2931289"/>
                <a:ext cx="354240" cy="7506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DDFC52C-BA02-313E-5B54-EF3CE2AE001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65468" y="2868649"/>
                  <a:ext cx="479880" cy="87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93E4F2E8-9E71-A232-C3A6-542808029DC8}"/>
                  </a:ext>
                </a:extLst>
              </p14:cNvPr>
              <p14:cNvContentPartPr/>
              <p14:nvPr/>
            </p14:nvContentPartPr>
            <p14:xfrm>
              <a:off x="5479948" y="2943169"/>
              <a:ext cx="241200" cy="64620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93E4F2E8-9E71-A232-C3A6-542808029DC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416948" y="2880529"/>
                <a:ext cx="366840" cy="77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56421D-5A7C-D0EA-40A9-F683F61B0ED0}"/>
              </a:ext>
            </a:extLst>
          </p:cNvPr>
          <p:cNvGrpSpPr/>
          <p:nvPr/>
        </p:nvGrpSpPr>
        <p:grpSpPr>
          <a:xfrm>
            <a:off x="3967588" y="2204809"/>
            <a:ext cx="401400" cy="820800"/>
            <a:chOff x="3967588" y="2204809"/>
            <a:chExt cx="40140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FC07E7E-20DC-D939-559F-4BC1E706A218}"/>
                    </a:ext>
                  </a:extLst>
                </p14:cNvPr>
                <p14:cNvContentPartPr/>
                <p14:nvPr/>
              </p14:nvContentPartPr>
              <p14:xfrm>
                <a:off x="3987028" y="2366089"/>
                <a:ext cx="381960" cy="639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FC07E7E-20DC-D939-559F-4BC1E706A21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24388" y="2303449"/>
                  <a:ext cx="50760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D741D1A0-001D-3FF3-7009-48B90505E1F0}"/>
                    </a:ext>
                  </a:extLst>
                </p14:cNvPr>
                <p14:cNvContentPartPr/>
                <p14:nvPr/>
              </p14:nvContentPartPr>
              <p14:xfrm>
                <a:off x="4040668" y="2458249"/>
                <a:ext cx="225720" cy="4503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D741D1A0-001D-3FF3-7009-48B90505E1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8028" y="2395609"/>
                  <a:ext cx="3513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ADA0D66-2AD7-231E-9463-ACDAB9BF6BFA}"/>
                    </a:ext>
                  </a:extLst>
                </p14:cNvPr>
                <p14:cNvContentPartPr/>
                <p14:nvPr/>
              </p14:nvContentPartPr>
              <p14:xfrm>
                <a:off x="3967588" y="2204809"/>
                <a:ext cx="344160" cy="943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ADA0D66-2AD7-231E-9463-ACDAB9BF6BF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49588" y="2187169"/>
                  <a:ext cx="379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8CBD13C5-DCEB-C7C2-2397-426B644CB3FB}"/>
                    </a:ext>
                  </a:extLst>
                </p14:cNvPr>
                <p14:cNvContentPartPr/>
                <p14:nvPr/>
              </p14:nvContentPartPr>
              <p14:xfrm>
                <a:off x="4056508" y="2283289"/>
                <a:ext cx="304920" cy="742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8CBD13C5-DCEB-C7C2-2397-426B644CB3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38508" y="2265289"/>
                  <a:ext cx="340560" cy="77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E32BEB7-F2C1-5304-09B9-5FDC7E4CA825}"/>
              </a:ext>
            </a:extLst>
          </p:cNvPr>
          <p:cNvGrpSpPr/>
          <p:nvPr/>
        </p:nvGrpSpPr>
        <p:grpSpPr>
          <a:xfrm>
            <a:off x="5388148" y="2829409"/>
            <a:ext cx="373680" cy="811800"/>
            <a:chOff x="5388148" y="2829409"/>
            <a:chExt cx="373680" cy="81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7EC4B3A-D6AE-D12B-48F1-F4138F9AA572}"/>
                    </a:ext>
                  </a:extLst>
                </p14:cNvPr>
                <p14:cNvContentPartPr/>
                <p14:nvPr/>
              </p14:nvContentPartPr>
              <p14:xfrm>
                <a:off x="5422348" y="2896009"/>
                <a:ext cx="41760" cy="216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7EC4B3A-D6AE-D12B-48F1-F4138F9AA5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04708" y="2878369"/>
                  <a:ext cx="77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DA4A4F1-7522-1F43-4C51-63F5FACC2529}"/>
                    </a:ext>
                  </a:extLst>
                </p14:cNvPr>
                <p14:cNvContentPartPr/>
                <p14:nvPr/>
              </p14:nvContentPartPr>
              <p14:xfrm>
                <a:off x="5408668" y="2829409"/>
                <a:ext cx="353160" cy="1198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DA4A4F1-7522-1F43-4C51-63F5FACC252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90668" y="2811769"/>
                  <a:ext cx="388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1D79A71-476E-3A8A-9E41-DFC1E2CB7EA7}"/>
                    </a:ext>
                  </a:extLst>
                </p14:cNvPr>
                <p14:cNvContentPartPr/>
                <p14:nvPr/>
              </p14:nvContentPartPr>
              <p14:xfrm>
                <a:off x="5388148" y="2936329"/>
                <a:ext cx="320400" cy="7048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1D79A71-476E-3A8A-9E41-DFC1E2CB7EA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70508" y="2918329"/>
                  <a:ext cx="356040" cy="74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47322C2-AD25-D0C7-39BC-EF57DFEDA121}"/>
                  </a:ext>
                </a:extLst>
              </p14:cNvPr>
              <p14:cNvContentPartPr/>
              <p14:nvPr/>
            </p14:nvContentPartPr>
            <p14:xfrm>
              <a:off x="5420548" y="2913649"/>
              <a:ext cx="427320" cy="81720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47322C2-AD25-D0C7-39BC-EF57DFEDA12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402548" y="2896009"/>
                <a:ext cx="46296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F593F224-A066-BDD7-7ED2-F08E9C1294F7}"/>
                  </a:ext>
                </a:extLst>
              </p14:cNvPr>
              <p14:cNvContentPartPr/>
              <p14:nvPr/>
            </p14:nvContentPartPr>
            <p14:xfrm>
              <a:off x="3948868" y="2250889"/>
              <a:ext cx="404280" cy="9252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F593F224-A066-BDD7-7ED2-F08E9C1294F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940228" y="2242249"/>
                <a:ext cx="42192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742D15-4D52-2C1C-0E4D-82B771E3E8F4}"/>
              </a:ext>
            </a:extLst>
          </p:cNvPr>
          <p:cNvGrpSpPr/>
          <p:nvPr/>
        </p:nvGrpSpPr>
        <p:grpSpPr>
          <a:xfrm>
            <a:off x="3927988" y="2172049"/>
            <a:ext cx="540000" cy="942120"/>
            <a:chOff x="3927988" y="2172049"/>
            <a:chExt cx="54000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5408BC6-5053-F054-7E37-20F7AA50F544}"/>
                    </a:ext>
                  </a:extLst>
                </p14:cNvPr>
                <p14:cNvContentPartPr/>
                <p14:nvPr/>
              </p14:nvContentPartPr>
              <p14:xfrm>
                <a:off x="3943828" y="2312809"/>
                <a:ext cx="14040" cy="180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5408BC6-5053-F054-7E37-20F7AA50F54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34828" y="2304169"/>
                  <a:ext cx="31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F42D5C0-2B91-ECF4-0BB1-3857B76DF210}"/>
                    </a:ext>
                  </a:extLst>
                </p14:cNvPr>
                <p14:cNvContentPartPr/>
                <p14:nvPr/>
              </p14:nvContentPartPr>
              <p14:xfrm>
                <a:off x="3953908" y="2256289"/>
                <a:ext cx="390960" cy="67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F42D5C0-2B91-ECF4-0BB1-3857B76DF2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45268" y="2247289"/>
                  <a:ext cx="408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56BE11A-C790-71C9-1912-77E8EAA00307}"/>
                    </a:ext>
                  </a:extLst>
                </p14:cNvPr>
                <p14:cNvContentPartPr/>
                <p14:nvPr/>
              </p14:nvContentPartPr>
              <p14:xfrm>
                <a:off x="3943468" y="2172049"/>
                <a:ext cx="397800" cy="1148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56BE11A-C790-71C9-1912-77E8EAA0030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34828" y="2163049"/>
                  <a:ext cx="415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F7C29CD-6DB1-E983-714E-3540EDA27128}"/>
                    </a:ext>
                  </a:extLst>
                </p14:cNvPr>
                <p14:cNvContentPartPr/>
                <p14:nvPr/>
              </p14:nvContentPartPr>
              <p14:xfrm>
                <a:off x="3931948" y="2275369"/>
                <a:ext cx="524880" cy="828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F7C29CD-6DB1-E983-714E-3540EDA2712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22948" y="2266729"/>
                  <a:ext cx="54252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9CE7744-F65E-1250-E142-1984F0E5B36A}"/>
                    </a:ext>
                  </a:extLst>
                </p14:cNvPr>
                <p14:cNvContentPartPr/>
                <p14:nvPr/>
              </p14:nvContentPartPr>
              <p14:xfrm>
                <a:off x="4378708" y="2286169"/>
                <a:ext cx="20160" cy="500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9CE7744-F65E-1250-E142-1984F0E5B3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69708" y="2277529"/>
                  <a:ext cx="37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1FAC798-658B-1AD6-0E52-25F7F158131B}"/>
                    </a:ext>
                  </a:extLst>
                </p14:cNvPr>
                <p14:cNvContentPartPr/>
                <p14:nvPr/>
              </p14:nvContentPartPr>
              <p14:xfrm>
                <a:off x="4341268" y="2224249"/>
                <a:ext cx="126720" cy="8776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1FAC798-658B-1AD6-0E52-25F7F158131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32268" y="2215609"/>
                  <a:ext cx="14436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448018C9-49D8-22BB-EE7A-60661996D68F}"/>
                    </a:ext>
                  </a:extLst>
                </p14:cNvPr>
                <p14:cNvContentPartPr/>
                <p14:nvPr/>
              </p14:nvContentPartPr>
              <p14:xfrm>
                <a:off x="3927988" y="2274649"/>
                <a:ext cx="81360" cy="7452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448018C9-49D8-22BB-EE7A-60661996D6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19348" y="2266009"/>
                  <a:ext cx="990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D5E2A366-8050-002C-783F-BCA7E81DEB76}"/>
                    </a:ext>
                  </a:extLst>
                </p14:cNvPr>
                <p14:cNvContentPartPr/>
                <p14:nvPr/>
              </p14:nvContentPartPr>
              <p14:xfrm>
                <a:off x="3985588" y="3007609"/>
                <a:ext cx="442800" cy="1065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D5E2A366-8050-002C-783F-BCA7E81DEB7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76948" y="2998969"/>
                  <a:ext cx="4604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7C01CB8-2623-5427-D3E8-34D1F1C4240F}"/>
              </a:ext>
            </a:extLst>
          </p:cNvPr>
          <p:cNvGrpSpPr/>
          <p:nvPr/>
        </p:nvGrpSpPr>
        <p:grpSpPr>
          <a:xfrm>
            <a:off x="5354668" y="2810689"/>
            <a:ext cx="556560" cy="1060560"/>
            <a:chOff x="5354668" y="2810689"/>
            <a:chExt cx="556560" cy="10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C29B53E5-C789-C786-78B7-2BE6778788CB}"/>
                    </a:ext>
                  </a:extLst>
                </p14:cNvPr>
                <p14:cNvContentPartPr/>
                <p14:nvPr/>
              </p14:nvContentPartPr>
              <p14:xfrm>
                <a:off x="5373028" y="2915089"/>
                <a:ext cx="508320" cy="7984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C29B53E5-C789-C786-78B7-2BE6778788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64388" y="2906449"/>
                  <a:ext cx="52596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BC8D5EA-8181-B477-D1BB-132847F69FDF}"/>
                    </a:ext>
                  </a:extLst>
                </p14:cNvPr>
                <p14:cNvContentPartPr/>
                <p14:nvPr/>
              </p14:nvContentPartPr>
              <p14:xfrm>
                <a:off x="5794228" y="2837689"/>
                <a:ext cx="99360" cy="8262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BC8D5EA-8181-B477-D1BB-132847F69FD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85228" y="2828689"/>
                  <a:ext cx="11700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CEFAEAE-029C-8782-65E3-0A7CDF7DBBA9}"/>
                    </a:ext>
                  </a:extLst>
                </p14:cNvPr>
                <p14:cNvContentPartPr/>
                <p14:nvPr/>
              </p14:nvContentPartPr>
              <p14:xfrm>
                <a:off x="5379148" y="2870449"/>
                <a:ext cx="427320" cy="950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CEFAEAE-029C-8782-65E3-0A7CDF7DBBA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70148" y="2861449"/>
                  <a:ext cx="44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D76A223-ADC0-CC32-115F-A7C869402B1D}"/>
                    </a:ext>
                  </a:extLst>
                </p14:cNvPr>
                <p14:cNvContentPartPr/>
                <p14:nvPr/>
              </p14:nvContentPartPr>
              <p14:xfrm>
                <a:off x="5371228" y="2810689"/>
                <a:ext cx="439200" cy="1022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D76A223-ADC0-CC32-115F-A7C869402B1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62228" y="2801689"/>
                  <a:ext cx="456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1841B51-79FD-A8D5-9F3C-14FE7D2D6C49}"/>
                    </a:ext>
                  </a:extLst>
                </p14:cNvPr>
                <p14:cNvContentPartPr/>
                <p14:nvPr/>
              </p14:nvContentPartPr>
              <p14:xfrm>
                <a:off x="5354668" y="2894929"/>
                <a:ext cx="528840" cy="8398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1841B51-79FD-A8D5-9F3C-14FE7D2D6C4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45668" y="2886289"/>
                  <a:ext cx="54648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9963FB2D-444A-DEAB-3342-F183029137B4}"/>
                    </a:ext>
                  </a:extLst>
                </p14:cNvPr>
                <p14:cNvContentPartPr/>
                <p14:nvPr/>
              </p14:nvContentPartPr>
              <p14:xfrm>
                <a:off x="5406868" y="3613849"/>
                <a:ext cx="504360" cy="1094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9963FB2D-444A-DEAB-3342-F183029137B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98228" y="3604849"/>
                  <a:ext cx="522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1F6DF6B9-4076-B8EC-3912-72D0825E0402}"/>
                    </a:ext>
                  </a:extLst>
                </p14:cNvPr>
                <p14:cNvContentPartPr/>
                <p14:nvPr/>
              </p14:nvContentPartPr>
              <p14:xfrm>
                <a:off x="5811868" y="2915449"/>
                <a:ext cx="59760" cy="6336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1F6DF6B9-4076-B8EC-3912-72D0825E04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03228" y="2906809"/>
                  <a:ext cx="7740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BB9D3DB-4C48-57C5-EF5E-C6D0CA3553CF}"/>
                    </a:ext>
                  </a:extLst>
                </p14:cNvPr>
                <p14:cNvContentPartPr/>
                <p14:nvPr/>
              </p14:nvContentPartPr>
              <p14:xfrm>
                <a:off x="5803948" y="2934889"/>
                <a:ext cx="66240" cy="7362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BB9D3DB-4C48-57C5-EF5E-C6D0CA3553C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95308" y="2926249"/>
                  <a:ext cx="8388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5B4A15E7-B757-947C-A118-D68E81D8A63F}"/>
                    </a:ext>
                  </a:extLst>
                </p14:cNvPr>
                <p14:cNvContentPartPr/>
                <p14:nvPr/>
              </p14:nvContentPartPr>
              <p14:xfrm>
                <a:off x="5371228" y="2975929"/>
                <a:ext cx="36360" cy="5320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5B4A15E7-B757-947C-A118-D68E81D8A63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362588" y="2966929"/>
                  <a:ext cx="540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5830266-5E9A-3334-4093-656C0DBBAC36}"/>
                    </a:ext>
                  </a:extLst>
                </p14:cNvPr>
                <p14:cNvContentPartPr/>
                <p14:nvPr/>
              </p14:nvContentPartPr>
              <p14:xfrm>
                <a:off x="5383828" y="3144049"/>
                <a:ext cx="19080" cy="4899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5830266-5E9A-3334-4093-656C0DBBAC3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75188" y="3135409"/>
                  <a:ext cx="367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DB6C725-2D9D-051B-B002-E98F934FC4A2}"/>
                    </a:ext>
                  </a:extLst>
                </p14:cNvPr>
                <p14:cNvContentPartPr/>
                <p14:nvPr/>
              </p14:nvContentPartPr>
              <p14:xfrm>
                <a:off x="5365108" y="3119209"/>
                <a:ext cx="68760" cy="5673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DB6C725-2D9D-051B-B002-E98F934FC4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56468" y="3110569"/>
                  <a:ext cx="8640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490B875F-935B-8658-3242-EB10B365129D}"/>
                    </a:ext>
                  </a:extLst>
                </p14:cNvPr>
                <p14:cNvContentPartPr/>
                <p14:nvPr/>
              </p14:nvContentPartPr>
              <p14:xfrm>
                <a:off x="5805748" y="2953249"/>
                <a:ext cx="69840" cy="9180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490B875F-935B-8658-3242-EB10B365129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96748" y="2944249"/>
                  <a:ext cx="87480" cy="9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61B5AF6-358A-8436-EC6D-79823559622E}"/>
              </a:ext>
            </a:extLst>
          </p:cNvPr>
          <p:cNvGrpSpPr/>
          <p:nvPr/>
        </p:nvGrpSpPr>
        <p:grpSpPr>
          <a:xfrm>
            <a:off x="7512148" y="2644729"/>
            <a:ext cx="806760" cy="256680"/>
            <a:chOff x="7512148" y="2644729"/>
            <a:chExt cx="8067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909174DF-803C-7E53-A8F8-9A4B3C92E661}"/>
                    </a:ext>
                  </a:extLst>
                </p14:cNvPr>
                <p14:cNvContentPartPr/>
                <p14:nvPr/>
              </p14:nvContentPartPr>
              <p14:xfrm>
                <a:off x="7512148" y="2645449"/>
                <a:ext cx="318240" cy="1227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909174DF-803C-7E53-A8F8-9A4B3C92E6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03508" y="2636449"/>
                  <a:ext cx="335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22537B4A-D2EF-AD41-CB28-B4CA218EEF49}"/>
                    </a:ext>
                  </a:extLst>
                </p14:cNvPr>
                <p14:cNvContentPartPr/>
                <p14:nvPr/>
              </p14:nvContentPartPr>
              <p14:xfrm>
                <a:off x="8243308" y="2729329"/>
                <a:ext cx="75600" cy="270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22537B4A-D2EF-AD41-CB28-B4CA218EEF4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234668" y="2720689"/>
                  <a:ext cx="93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E46664B7-89CF-293A-D94C-37FAAEB5D63A}"/>
                    </a:ext>
                  </a:extLst>
                </p14:cNvPr>
                <p14:cNvContentPartPr/>
                <p14:nvPr/>
              </p14:nvContentPartPr>
              <p14:xfrm>
                <a:off x="7911388" y="2644729"/>
                <a:ext cx="306720" cy="957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E46664B7-89CF-293A-D94C-37FAAEB5D63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02748" y="2635729"/>
                  <a:ext cx="324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E49A656-9A81-8FDE-D2C7-3106464E87A6}"/>
                    </a:ext>
                  </a:extLst>
                </p14:cNvPr>
                <p14:cNvContentPartPr/>
                <p14:nvPr/>
              </p14:nvContentPartPr>
              <p14:xfrm>
                <a:off x="7786828" y="2800249"/>
                <a:ext cx="156600" cy="1011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E49A656-9A81-8FDE-D2C7-3106464E87A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77828" y="2791609"/>
                  <a:ext cx="17424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4670E32D-C97D-1A5D-2A29-93B8BF168766}"/>
                  </a:ext>
                </a:extLst>
              </p14:cNvPr>
              <p14:cNvContentPartPr/>
              <p14:nvPr/>
            </p14:nvContentPartPr>
            <p14:xfrm>
              <a:off x="7577308" y="2759209"/>
              <a:ext cx="554040" cy="184320"/>
            </p14:xfrm>
          </p:contentPart>
        </mc:Choice>
        <mc:Fallback xmlns=""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4670E32D-C97D-1A5D-2A29-93B8BF16876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541308" y="2723569"/>
                <a:ext cx="6256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C4CB4D8B-A547-FE81-6BEE-8F27A35667DA}"/>
                  </a:ext>
                </a:extLst>
              </p14:cNvPr>
              <p14:cNvContentPartPr/>
              <p14:nvPr/>
            </p14:nvContentPartPr>
            <p14:xfrm>
              <a:off x="7865668" y="2568049"/>
              <a:ext cx="204120" cy="19548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C4CB4D8B-A547-FE81-6BEE-8F27A35667D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830028" y="2532409"/>
                <a:ext cx="2757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A08FB50D-7CBD-70FF-77C7-8BDF013225D7}"/>
                  </a:ext>
                </a:extLst>
              </p14:cNvPr>
              <p14:cNvContentPartPr/>
              <p14:nvPr/>
            </p14:nvContentPartPr>
            <p14:xfrm>
              <a:off x="7883668" y="2588569"/>
              <a:ext cx="405360" cy="228240"/>
            </p14:xfrm>
          </p:contentPart>
        </mc:Choice>
        <mc:Fallback xmlns=""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A08FB50D-7CBD-70FF-77C7-8BDF013225D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847668" y="2552569"/>
                <a:ext cx="4770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EFC55531-747A-A39C-F997-2C6C122D1DDC}"/>
                  </a:ext>
                </a:extLst>
              </p14:cNvPr>
              <p14:cNvContentPartPr/>
              <p14:nvPr/>
            </p14:nvContentPartPr>
            <p14:xfrm>
              <a:off x="7422508" y="2579209"/>
              <a:ext cx="439560" cy="28008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EFC55531-747A-A39C-F997-2C6C122D1DD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413868" y="2570209"/>
                <a:ext cx="45720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77A303B-4A9E-E863-C651-A7D97D2C20B2}"/>
              </a:ext>
            </a:extLst>
          </p:cNvPr>
          <p:cNvGrpSpPr/>
          <p:nvPr/>
        </p:nvGrpSpPr>
        <p:grpSpPr>
          <a:xfrm>
            <a:off x="7331068" y="2525209"/>
            <a:ext cx="1003680" cy="482400"/>
            <a:chOff x="7331068" y="2525209"/>
            <a:chExt cx="100368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D0417EC-43C1-588C-97EA-A6D597F2B8E2}"/>
                    </a:ext>
                  </a:extLst>
                </p14:cNvPr>
                <p14:cNvContentPartPr/>
                <p14:nvPr/>
              </p14:nvContentPartPr>
              <p14:xfrm>
                <a:off x="7389748" y="2539969"/>
                <a:ext cx="462600" cy="2379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D0417EC-43C1-588C-97EA-A6D597F2B8E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80748" y="2531329"/>
                  <a:ext cx="480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108A1B1D-557D-8AD2-52AF-55B584D2DEF8}"/>
                    </a:ext>
                  </a:extLst>
                </p14:cNvPr>
                <p14:cNvContentPartPr/>
                <p14:nvPr/>
              </p14:nvContentPartPr>
              <p14:xfrm>
                <a:off x="7916068" y="2734729"/>
                <a:ext cx="408240" cy="2703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108A1B1D-557D-8AD2-52AF-55B584D2DEF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07428" y="2726089"/>
                  <a:ext cx="4258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9B12C094-DA71-B673-FF99-D413ECD76114}"/>
                    </a:ext>
                  </a:extLst>
                </p14:cNvPr>
                <p14:cNvContentPartPr/>
                <p14:nvPr/>
              </p14:nvContentPartPr>
              <p14:xfrm>
                <a:off x="7393348" y="2796649"/>
                <a:ext cx="514440" cy="19368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9B12C094-DA71-B673-FF99-D413ECD7611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84348" y="2788009"/>
                  <a:ext cx="532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CEFEFE51-683A-7774-1740-6D4B69D4B3AA}"/>
                    </a:ext>
                  </a:extLst>
                </p14:cNvPr>
                <p14:cNvContentPartPr/>
                <p14:nvPr/>
              </p14:nvContentPartPr>
              <p14:xfrm>
                <a:off x="7847668" y="2538169"/>
                <a:ext cx="480960" cy="18972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CEFEFE51-683A-7774-1740-6D4B69D4B3A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8668" y="2529169"/>
                  <a:ext cx="498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2BA868A6-ACED-FED9-0246-8086CBFE18DB}"/>
                    </a:ext>
                  </a:extLst>
                </p14:cNvPr>
                <p14:cNvContentPartPr/>
                <p14:nvPr/>
              </p14:nvContentPartPr>
              <p14:xfrm>
                <a:off x="7834348" y="2561209"/>
                <a:ext cx="24120" cy="1789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2BA868A6-ACED-FED9-0246-8086CBFE18D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25348" y="2552569"/>
                  <a:ext cx="41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8A690E77-5EA7-93A9-9522-58FBF70D5516}"/>
                    </a:ext>
                  </a:extLst>
                </p14:cNvPr>
                <p14:cNvContentPartPr/>
                <p14:nvPr/>
              </p14:nvContentPartPr>
              <p14:xfrm>
                <a:off x="7549948" y="2743009"/>
                <a:ext cx="294480" cy="1198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8A690E77-5EA7-93A9-9522-58FBF70D551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40948" y="2734369"/>
                  <a:ext cx="312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A527F099-0F8B-D701-F5CC-BBD27BD6F1E9}"/>
                    </a:ext>
                  </a:extLst>
                </p14:cNvPr>
                <p14:cNvContentPartPr/>
                <p14:nvPr/>
              </p14:nvContentPartPr>
              <p14:xfrm>
                <a:off x="7845868" y="2738329"/>
                <a:ext cx="10080" cy="270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A527F099-0F8B-D701-F5CC-BBD27BD6F1E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37228" y="2729329"/>
                  <a:ext cx="27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23A0FFF5-08A7-7059-8A8A-A4505D8B6BC1}"/>
                    </a:ext>
                  </a:extLst>
                </p14:cNvPr>
                <p14:cNvContentPartPr/>
                <p14:nvPr/>
              </p14:nvContentPartPr>
              <p14:xfrm>
                <a:off x="7845868" y="2736529"/>
                <a:ext cx="315360" cy="889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23A0FFF5-08A7-7059-8A8A-A4505D8B6B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37228" y="2727529"/>
                  <a:ext cx="333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42AF88F-59D2-C820-11EF-2158B86AB8E0}"/>
                    </a:ext>
                  </a:extLst>
                </p14:cNvPr>
                <p14:cNvContentPartPr/>
                <p14:nvPr/>
              </p14:nvContentPartPr>
              <p14:xfrm>
                <a:off x="7377148" y="2768569"/>
                <a:ext cx="227160" cy="1440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42AF88F-59D2-C820-11EF-2158B86AB8E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68508" y="2759569"/>
                  <a:ext cx="244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04016EA3-8C90-814E-B6AF-57D5D12043BA}"/>
                    </a:ext>
                  </a:extLst>
                </p14:cNvPr>
                <p14:cNvContentPartPr/>
                <p14:nvPr/>
              </p14:nvContentPartPr>
              <p14:xfrm>
                <a:off x="7808428" y="2534929"/>
                <a:ext cx="42840" cy="26028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04016EA3-8C90-814E-B6AF-57D5D12043B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99788" y="2526289"/>
                  <a:ext cx="60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625AE31E-3BCE-4A4E-898C-64B4C7FEBE17}"/>
                    </a:ext>
                  </a:extLst>
                </p14:cNvPr>
                <p14:cNvContentPartPr/>
                <p14:nvPr/>
              </p14:nvContentPartPr>
              <p14:xfrm>
                <a:off x="7844428" y="2548609"/>
                <a:ext cx="490320" cy="3384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625AE31E-3BCE-4A4E-898C-64B4C7FEBE1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35428" y="2539969"/>
                  <a:ext cx="507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DC98692D-FF8F-8E7E-CFDD-6DAE22138FD1}"/>
                    </a:ext>
                  </a:extLst>
                </p14:cNvPr>
                <p14:cNvContentPartPr/>
                <p14:nvPr/>
              </p14:nvContentPartPr>
              <p14:xfrm>
                <a:off x="8296588" y="2761369"/>
                <a:ext cx="16200" cy="2160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DC98692D-FF8F-8E7E-CFDD-6DAE22138FD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87948" y="2752369"/>
                  <a:ext cx="33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0D0BD69F-9985-E060-A897-FB58DEF9A45C}"/>
                    </a:ext>
                  </a:extLst>
                </p14:cNvPr>
                <p14:cNvContentPartPr/>
                <p14:nvPr/>
              </p14:nvContentPartPr>
              <p14:xfrm>
                <a:off x="7909228" y="2731129"/>
                <a:ext cx="417600" cy="2764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0D0BD69F-9985-E060-A897-FB58DEF9A45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00588" y="2722489"/>
                  <a:ext cx="4352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E22BA191-9488-54EF-5F52-B1B75359A188}"/>
                    </a:ext>
                  </a:extLst>
                </p14:cNvPr>
                <p14:cNvContentPartPr/>
                <p14:nvPr/>
              </p14:nvContentPartPr>
              <p14:xfrm>
                <a:off x="7331068" y="2525209"/>
                <a:ext cx="540360" cy="40320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E22BA191-9488-54EF-5F52-B1B75359A18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22068" y="2516569"/>
                  <a:ext cx="558000" cy="42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87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29E13BFE-9DFC-7EEF-6171-B2231020F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11" y="867660"/>
            <a:ext cx="9111234" cy="512267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6F0317-4659-7946-C379-44C5C2EB4482}"/>
              </a:ext>
            </a:extLst>
          </p:cNvPr>
          <p:cNvGrpSpPr/>
          <p:nvPr/>
        </p:nvGrpSpPr>
        <p:grpSpPr>
          <a:xfrm>
            <a:off x="5689468" y="1339009"/>
            <a:ext cx="835560" cy="3379680"/>
            <a:chOff x="5689468" y="1339009"/>
            <a:chExt cx="835560" cy="33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C5655A4-85C5-BB2F-C14E-2E2F30279543}"/>
                    </a:ext>
                  </a:extLst>
                </p14:cNvPr>
                <p14:cNvContentPartPr/>
                <p14:nvPr/>
              </p14:nvContentPartPr>
              <p14:xfrm>
                <a:off x="5692708" y="2390929"/>
                <a:ext cx="560160" cy="456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C5655A4-85C5-BB2F-C14E-2E2F302795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83708" y="2381929"/>
                  <a:ext cx="5778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7A7803B-4DB0-6E10-3BD8-BFA91DACBF81}"/>
                    </a:ext>
                  </a:extLst>
                </p14:cNvPr>
                <p14:cNvContentPartPr/>
                <p14:nvPr/>
              </p14:nvContentPartPr>
              <p14:xfrm>
                <a:off x="5689468" y="2376889"/>
                <a:ext cx="605160" cy="457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7A7803B-4DB0-6E10-3BD8-BFA91DACBF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80468" y="2367889"/>
                  <a:ext cx="6228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7FDC503-085E-546D-9809-675CBD4A28C2}"/>
                    </a:ext>
                  </a:extLst>
                </p14:cNvPr>
                <p14:cNvContentPartPr/>
                <p14:nvPr/>
              </p14:nvContentPartPr>
              <p14:xfrm>
                <a:off x="6244948" y="2840929"/>
                <a:ext cx="8280" cy="14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7FDC503-085E-546D-9809-675CBD4A28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35948" y="2832289"/>
                  <a:ext cx="25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C68AD6F-3D3E-4149-B871-BA519A7EB0B7}"/>
                    </a:ext>
                  </a:extLst>
                </p14:cNvPr>
                <p14:cNvContentPartPr/>
                <p14:nvPr/>
              </p14:nvContentPartPr>
              <p14:xfrm>
                <a:off x="6407308" y="1339009"/>
                <a:ext cx="117720" cy="3379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C68AD6F-3D3E-4149-B871-BA519A7EB0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89308" y="1321009"/>
                  <a:ext cx="153360" cy="341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446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6CEDC06-D9FE-DB0D-FD19-C565344ED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36461"/>
              </p:ext>
            </p:extLst>
          </p:nvPr>
        </p:nvGraphicFramePr>
        <p:xfrm>
          <a:off x="767149" y="537520"/>
          <a:ext cx="10657701" cy="6054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3754">
                  <a:extLst>
                    <a:ext uri="{9D8B030D-6E8A-4147-A177-3AD203B41FA5}">
                      <a16:colId xmlns:a16="http://schemas.microsoft.com/office/drawing/2014/main" val="2760219346"/>
                    </a:ext>
                  </a:extLst>
                </a:gridCol>
                <a:gridCol w="5901380">
                  <a:extLst>
                    <a:ext uri="{9D8B030D-6E8A-4147-A177-3AD203B41FA5}">
                      <a16:colId xmlns:a16="http://schemas.microsoft.com/office/drawing/2014/main" val="3099131854"/>
                    </a:ext>
                  </a:extLst>
                </a:gridCol>
                <a:gridCol w="3552567">
                  <a:extLst>
                    <a:ext uri="{9D8B030D-6E8A-4147-A177-3AD203B41FA5}">
                      <a16:colId xmlns:a16="http://schemas.microsoft.com/office/drawing/2014/main" val="2403395749"/>
                    </a:ext>
                  </a:extLst>
                </a:gridCol>
              </a:tblGrid>
              <a:tr h="64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76551"/>
                  </a:ext>
                </a:extLst>
              </a:tr>
              <a:tr h="64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컨트롤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방향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 방향에 맞추어 스킬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04307"/>
                  </a:ext>
                </a:extLst>
              </a:tr>
              <a:tr h="64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기술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캐릭터를 반사판으로 사용해 퍽의 움직임을 조종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따라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스킬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 추가에 따른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스킬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40966"/>
                  </a:ext>
                </a:extLst>
              </a:tr>
              <a:tr h="64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맵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직사각형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마름모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장애물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04197"/>
                  </a:ext>
                </a:extLst>
              </a:tr>
              <a:tr h="64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</a:t>
                      </a:r>
                      <a:r>
                        <a:rPr lang="en-US" altLang="ko-KR" sz="1400" b="1" dirty="0"/>
                        <a:t>AI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기본적으로 퍽을 따라가 반사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스킬을 사용한 퍽 타격 또는 플레이어 방해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적의 스킬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78775"/>
                  </a:ext>
                </a:extLst>
              </a:tr>
              <a:tr h="64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난이도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 </a:t>
                      </a:r>
                      <a:r>
                        <a:rPr lang="ko-KR" altLang="en-US" dirty="0" err="1"/>
                        <a:t>증가시</a:t>
                      </a:r>
                      <a:r>
                        <a:rPr lang="ko-KR" altLang="en-US" dirty="0"/>
                        <a:t> 장애물 구현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각 난이도 클리어에 따른 다음 </a:t>
                      </a:r>
                      <a:r>
                        <a:rPr lang="ko-KR" altLang="en-US"/>
                        <a:t>단계 해제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적의 스킬 범위 증가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빈도 증가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50763"/>
                  </a:ext>
                </a:extLst>
              </a:tr>
              <a:tr h="64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게임 기능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퍽이 골 안에 들어가면 스코어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스코어 차이에 따른 적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의 행동 변화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게임 도중 일시 정지 및 메뉴로 되돌아가기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퍽 개수 증가 모드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9799"/>
                  </a:ext>
                </a:extLst>
              </a:tr>
              <a:tr h="64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사운드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퍽 타격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스킬 사용 소리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스킬 피격 소리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46012"/>
                  </a:ext>
                </a:extLst>
              </a:tr>
              <a:tr h="64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애니메이션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퍽의 부드러운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스킬 별 애니메이션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7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1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70C7-1269-8A24-AAE2-7D0AA56C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68" y="0"/>
            <a:ext cx="10431162" cy="61723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2"/>
                </a:solidFill>
              </a:rPr>
              <a:t>개발일정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90C51C-16D6-594D-744C-9FE5AE7EC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586"/>
              </p:ext>
            </p:extLst>
          </p:nvPr>
        </p:nvGraphicFramePr>
        <p:xfrm>
          <a:off x="580768" y="617237"/>
          <a:ext cx="10422923" cy="633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643">
                  <a:extLst>
                    <a:ext uri="{9D8B030D-6E8A-4147-A177-3AD203B41FA5}">
                      <a16:colId xmlns:a16="http://schemas.microsoft.com/office/drawing/2014/main" val="793370979"/>
                    </a:ext>
                  </a:extLst>
                </a:gridCol>
                <a:gridCol w="2712308">
                  <a:extLst>
                    <a:ext uri="{9D8B030D-6E8A-4147-A177-3AD203B41FA5}">
                      <a16:colId xmlns:a16="http://schemas.microsoft.com/office/drawing/2014/main" val="708258569"/>
                    </a:ext>
                  </a:extLst>
                </a:gridCol>
                <a:gridCol w="6579972">
                  <a:extLst>
                    <a:ext uri="{9D8B030D-6E8A-4147-A177-3AD203B41FA5}">
                      <a16:colId xmlns:a16="http://schemas.microsoft.com/office/drawing/2014/main" val="2237272134"/>
                    </a:ext>
                  </a:extLst>
                </a:gridCol>
              </a:tblGrid>
              <a:tr h="49931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수집과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스테이지  모양과 구역 설정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스테이지 별 틀 제작 및 구역 설정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48524"/>
                  </a:ext>
                </a:extLst>
              </a:tr>
              <a:tr h="88113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>
                          <a:solidFill>
                            <a:schemeClr val="bg2"/>
                          </a:solidFill>
                        </a:rPr>
                        <a:t>2~3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b="1" dirty="0">
                          <a:solidFill>
                            <a:schemeClr val="bg2"/>
                          </a:solidFill>
                        </a:rPr>
                        <a:t>주차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플레이어블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 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마우스 동작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키보드를 이용한 기본 움직임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마우스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목표 지점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따른 스킬 구현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154279"/>
                  </a:ext>
                </a:extLst>
              </a:tr>
              <a:tr h="881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2"/>
                          </a:solidFill>
                        </a:rPr>
                        <a:t>3~4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2"/>
                          </a:solidFill>
                        </a:rPr>
                        <a:t>주차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퍽 제작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타이머를 이용한 기본적인 움직임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물체 또는 캐릭터의 행동의 따른 충돌 점검 및 움직임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반사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77920"/>
                  </a:ext>
                </a:extLst>
              </a:tr>
              <a:tr h="55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ko-KR" altLang="en-US" sz="1600" b="1" dirty="0">
                          <a:solidFill>
                            <a:schemeClr val="bg2"/>
                          </a:solidFill>
                        </a:rPr>
                        <a:t>주차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 움직임 및 장애물 오브젝트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타이머를 이용한 기본적인 적 움직임 및 스킬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난이도에 따른 장애물 오브젝트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99166"/>
                  </a:ext>
                </a:extLst>
              </a:tr>
              <a:tr h="759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ko-KR" altLang="en-US" sz="1600" b="1" dirty="0">
                          <a:solidFill>
                            <a:schemeClr val="bg2"/>
                          </a:solidFill>
                        </a:rPr>
                        <a:t>주차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구현 및 중간 점검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메뉴 구현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선택 난이도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스테이지 선택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도움말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적군과 아군의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스테이터스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중간 점검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 1~4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주자 진행동안 부족한 점 보완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81834"/>
                  </a:ext>
                </a:extLst>
              </a:tr>
              <a:tr h="55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/>
                          </a:solidFill>
                        </a:rPr>
                        <a:t>7</a:t>
                      </a:r>
                      <a:r>
                        <a:rPr lang="ko-KR" altLang="en-US" sz="1600" b="1" dirty="0">
                          <a:solidFill>
                            <a:schemeClr val="bg2"/>
                          </a:solidFill>
                        </a:rPr>
                        <a:t>주차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케릭터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최종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주차에 구현 했던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종을 제외한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1~2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종의 캐릭터 구현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14700"/>
                  </a:ext>
                </a:extLst>
              </a:tr>
              <a:tr h="55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/>
                          </a:solidFill>
                        </a:rPr>
                        <a:t>8</a:t>
                      </a:r>
                      <a:r>
                        <a:rPr lang="ko-KR" altLang="en-US" sz="1600" b="1" dirty="0">
                          <a:solidFill>
                            <a:schemeClr val="bg2"/>
                          </a:solidFill>
                        </a:rPr>
                        <a:t>주차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오브젝트 최종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주차에 구현 했던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종을 제외한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종의 장애물 구현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558635"/>
                  </a:ext>
                </a:extLst>
              </a:tr>
              <a:tr h="759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/>
                          </a:solidFill>
                        </a:rPr>
                        <a:t>9</a:t>
                      </a:r>
                      <a:r>
                        <a:rPr lang="ko-KR" altLang="en-US" sz="1600" b="1" dirty="0">
                          <a:solidFill>
                            <a:schemeClr val="bg2"/>
                          </a:solidFill>
                        </a:rPr>
                        <a:t>주차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시작과  종료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밸런스 조절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실저젝인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게임 시작과 종료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종료 전 스코어 및 승 패 표시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밸런스 조절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0197"/>
                  </a:ext>
                </a:extLst>
              </a:tr>
              <a:tr h="55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/>
                          </a:solidFill>
                        </a:rPr>
                        <a:t>10</a:t>
                      </a:r>
                      <a:r>
                        <a:rPr lang="ko-KR" altLang="en-US" sz="1600" b="1" dirty="0">
                          <a:solidFill>
                            <a:schemeClr val="bg2"/>
                          </a:solidFill>
                        </a:rPr>
                        <a:t>주차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01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4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383</Words>
  <Application>Microsoft Office PowerPoint</Application>
  <PresentationFormat>와이드스크린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2D 게임 프로그래밍 게임 제작 프로젝트</vt:lpstr>
      <vt:lpstr>목차</vt:lpstr>
      <vt:lpstr>게임의 컨셉</vt:lpstr>
      <vt:lpstr>PowerPoint 프레젠테이션</vt:lpstr>
      <vt:lpstr>PowerPoint 프레젠테이션</vt:lpstr>
      <vt:lpstr>PowerPoint 프레젠테이션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게임 제작 프록젝트</dc:title>
  <dc:creator>Doo Hyeokchan</dc:creator>
  <cp:lastModifiedBy>Doo Hyeokchan</cp:lastModifiedBy>
  <cp:revision>5</cp:revision>
  <dcterms:created xsi:type="dcterms:W3CDTF">2022-09-24T16:23:53Z</dcterms:created>
  <dcterms:modified xsi:type="dcterms:W3CDTF">2022-09-25T12:43:55Z</dcterms:modified>
</cp:coreProperties>
</file>