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9" r:id="rId4"/>
    <p:sldId id="257" r:id="rId5"/>
    <p:sldId id="260" r:id="rId6"/>
    <p:sldId id="258" r:id="rId7"/>
    <p:sldId id="261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5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53A212-66D2-DF55-BB3C-508D63E8E7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0C9A822-FD89-FD1D-7786-5A5053D10F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02F4FC-7DF9-DD49-91E5-04E32FAE3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114FF-63E8-4BD1-8DF4-F7982DA2F80F}" type="datetimeFigureOut">
              <a:rPr lang="ko-KR" altLang="en-US" smtClean="0"/>
              <a:t>2023-04-30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DF5565-B9E0-5719-7FFF-844D28A28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1F5062-CAAF-EE75-19F3-5E7607B60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637EE-DD99-49C7-8065-557134DFB1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3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7581EF-EAC6-41E0-D101-A1DBA5B5E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344ECBD-6A08-9D66-8D98-E25DC07FA9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E20E45-CEC1-9DA0-68AA-B480DA51F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114FF-63E8-4BD1-8DF4-F7982DA2F80F}" type="datetimeFigureOut">
              <a:rPr lang="ko-KR" altLang="en-US" smtClean="0"/>
              <a:t>2023-04-30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43ECDB-F9CE-9586-269F-1FC6CD8DC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FD31B9-745D-138A-F363-EBAD42F54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637EE-DD99-49C7-8065-557134DFB1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834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18906B6-46A9-F963-C9B4-B97D5E44DB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E7216A8-EB7D-2D10-CBA8-69AEC82224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E6DEF5-2D10-4CBE-5003-C6888A221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114FF-63E8-4BD1-8DF4-F7982DA2F80F}" type="datetimeFigureOut">
              <a:rPr lang="ko-KR" altLang="en-US" smtClean="0"/>
              <a:t>2023-04-30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BFA684-D37F-7688-E5AA-C6D2237F1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A01A3B-4E43-A39B-0D2C-7B28E0612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637EE-DD99-49C7-8065-557134DFB1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4733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99CF8F-7DD6-A063-25D7-4A60A0F42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3FE7AF-7156-FA3B-A407-1EE810C48F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0191AA-8923-B7E9-4ABD-4C6F52277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114FF-63E8-4BD1-8DF4-F7982DA2F80F}" type="datetimeFigureOut">
              <a:rPr lang="ko-KR" altLang="en-US" smtClean="0"/>
              <a:t>2023-04-30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F3EA59-4232-06E1-3812-BC40A012C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3F30EF-B6A6-351F-7976-206717843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637EE-DD99-49C7-8065-557134DFB1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2268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19224F-9FEE-8283-4101-619AC1431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D7A077-D625-0E14-F39C-EE6A4E2B8C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57E66D-7FCB-E194-5DA7-8DE8AAF52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114FF-63E8-4BD1-8DF4-F7982DA2F80F}" type="datetimeFigureOut">
              <a:rPr lang="ko-KR" altLang="en-US" smtClean="0"/>
              <a:t>2023-04-30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9C532A-CF6F-FA60-0E98-53A0F675C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A7C6D3-3AC9-AE56-1E6F-28382495D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637EE-DD99-49C7-8065-557134DFB1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9662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B168A4-F57C-5E40-404A-156F12266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1EC119-78E8-2240-C39B-B11D701FA4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24C2E79-718D-A9D5-85A8-BA301E5A86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F8FE124-85E0-24C6-8FC2-2764F641B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114FF-63E8-4BD1-8DF4-F7982DA2F80F}" type="datetimeFigureOut">
              <a:rPr lang="ko-KR" altLang="en-US" smtClean="0"/>
              <a:t>2023-04-30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BABF23-83C9-7995-BBAE-A5D931D97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B621713-2552-3A5B-CB7B-E95D2D68E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637EE-DD99-49C7-8065-557134DFB1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0550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BF891C-6E9B-4FDE-3190-615252D0B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A72A04B-2797-6BB3-C66F-22CC4B697C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7515740-7C98-D240-F1B3-E2DED32249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3810AC4-E867-A12F-D093-B059E88797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0475F67-2B73-E0A5-0F4F-97E4701287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92CCC4B-F5C4-3C50-7C67-3F846AB0D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114FF-63E8-4BD1-8DF4-F7982DA2F80F}" type="datetimeFigureOut">
              <a:rPr lang="ko-KR" altLang="en-US" smtClean="0"/>
              <a:t>2023-04-30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49E69DA-516D-CD3D-D021-0FD12D604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4E043F3-A7DF-94B7-6CDD-ED0A0B411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637EE-DD99-49C7-8065-557134DFB1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5317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392032-320D-DD1C-D42B-F21CE6010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EB45644-53A9-45C0-4C74-4DD9D8D72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114FF-63E8-4BD1-8DF4-F7982DA2F80F}" type="datetimeFigureOut">
              <a:rPr lang="ko-KR" altLang="en-US" smtClean="0"/>
              <a:t>2023-04-30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B20F49E-85A1-A23D-777A-8F800D9CC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F2531CB-0F49-9FAA-7713-BCE60BB23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637EE-DD99-49C7-8065-557134DFB1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0907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7CB416A-F195-1BE3-4B96-34FAEEC23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114FF-63E8-4BD1-8DF4-F7982DA2F80F}" type="datetimeFigureOut">
              <a:rPr lang="ko-KR" altLang="en-US" smtClean="0"/>
              <a:t>2023-04-30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CBF87ED-638B-1134-2AB0-20BAB87B7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DEB4CBB-D624-339C-0AF7-CA8FFBACB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637EE-DD99-49C7-8065-557134DFB1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8228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577957-EB0E-88EB-92A0-88B69612B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F96699-76E8-DEDD-1108-1D318412C2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367F04-2A78-9AF5-83B1-BB0E252EC0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620A96A-67B5-3F29-ABCC-61388FDE1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114FF-63E8-4BD1-8DF4-F7982DA2F80F}" type="datetimeFigureOut">
              <a:rPr lang="ko-KR" altLang="en-US" smtClean="0"/>
              <a:t>2023-04-30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B5466B0-16A2-93DE-182A-893B3092A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E3F40A0-4055-BE4C-295B-4D7E2D5CB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637EE-DD99-49C7-8065-557134DFB1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7420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CF91F0-7DDB-6731-E755-0FC48F492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0C8632E-3A9D-49CB-704B-55C7797462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620F7BA-D691-6A0A-01B4-59295A71C8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D81BE0F-6A4E-B7AB-8FC4-A4A656C24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114FF-63E8-4BD1-8DF4-F7982DA2F80F}" type="datetimeFigureOut">
              <a:rPr lang="ko-KR" altLang="en-US" smtClean="0"/>
              <a:t>2023-04-30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DE54A97-1295-77D4-6A2D-BD323AC31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A55F600-9061-4D87-FA92-C7D0F80F6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637EE-DD99-49C7-8065-557134DFB1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8505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AA1FC5A-1FAD-EC39-61B5-0D3AE2F1E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F53BF2B-56E6-8BD0-94F9-1450E9A29A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ACBC55-F3CD-DB76-79F8-838AD9F7BC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3114FF-63E8-4BD1-8DF4-F7982DA2F80F}" type="datetimeFigureOut">
              <a:rPr lang="ko-KR" altLang="en-US" smtClean="0"/>
              <a:t>2023-04-30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25469B-8803-059D-CE7F-3C26423A72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9F1E54-5A42-4889-F497-7047877ACA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2637EE-DD99-49C7-8065-557134DFB1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065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D7BB-5561-1948-FFFB-F029CCF0FC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n-US" altLang="ko-KR" dirty="0"/>
            </a:br>
            <a:r>
              <a:rPr lang="en-US" altLang="ko-KR" dirty="0"/>
              <a:t>1</a:t>
            </a:r>
            <a:r>
              <a:rPr lang="ko-KR" altLang="en-US" dirty="0"/>
              <a:t>차 스크립트 프로젝트 발표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80D40E0-F499-CE7C-56A0-C69DA8F4F9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/>
              <a:t>2019180013 </a:t>
            </a:r>
            <a:r>
              <a:rPr lang="ko-KR" altLang="en-US" dirty="0"/>
              <a:t>두혁찬</a:t>
            </a:r>
          </a:p>
        </p:txBody>
      </p:sp>
    </p:spTree>
    <p:extLst>
      <p:ext uri="{BB962C8B-B14F-4D97-AF65-F5344CB8AC3E}">
        <p14:creationId xmlns:p14="http://schemas.microsoft.com/office/powerpoint/2010/main" val="4273636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3D5728-5635-F978-F1F2-C5794ABC2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동기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368C11-A63F-C30D-1D9A-9EF8C8CF67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저장한 오디오 파일에 태그를 편집하는 기능이 같이 첨부된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오디오 플레이어와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원하는 태그를 오디오파일에 추가하여</a:t>
            </a:r>
            <a:r>
              <a:rPr lang="en-US" altLang="ko-KR" dirty="0"/>
              <a:t>, </a:t>
            </a:r>
            <a:r>
              <a:rPr lang="ko-KR" altLang="en-US" dirty="0"/>
              <a:t>특정 태그끼리 자동으로 재생목록을 만들어주는 기능이 필요하다고 느껴졌습니다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738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7D7D60-2EC0-04EF-F610-7BCC20B3D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개요 및 목표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D5C0F8-8EEF-C206-5157-48BA63D6FB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Tkinter</a:t>
            </a:r>
            <a:r>
              <a:rPr lang="ko-KR" altLang="en-US" dirty="0"/>
              <a:t>로</a:t>
            </a:r>
            <a:r>
              <a:rPr lang="en-US" altLang="ko-KR" dirty="0"/>
              <a:t> </a:t>
            </a:r>
            <a:r>
              <a:rPr lang="ko-KR" altLang="en-US" dirty="0"/>
              <a:t>뮤직 플레이어와 재생목록</a:t>
            </a:r>
            <a:r>
              <a:rPr lang="en-US" altLang="ko-KR" dirty="0"/>
              <a:t>, </a:t>
            </a:r>
            <a:r>
              <a:rPr lang="ko-KR" altLang="en-US" dirty="0"/>
              <a:t>태그 편집이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가능한 프로그램 만들기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달성 과제 </a:t>
            </a:r>
            <a:r>
              <a:rPr lang="en-US" altLang="ko-KR" dirty="0"/>
              <a:t>:</a:t>
            </a:r>
            <a:r>
              <a:rPr lang="ko-KR" altLang="en-US" dirty="0"/>
              <a:t> 뮤직플레이어와 재생목록</a:t>
            </a:r>
            <a:r>
              <a:rPr lang="en-US" altLang="ko-KR" dirty="0"/>
              <a:t>, </a:t>
            </a:r>
            <a:r>
              <a:rPr lang="ko-KR" altLang="en-US" dirty="0"/>
              <a:t>태그 표시</a:t>
            </a:r>
            <a:endParaRPr lang="en-US" altLang="ko-KR" dirty="0"/>
          </a:p>
          <a:p>
            <a:r>
              <a:rPr lang="ko-KR" altLang="en-US" dirty="0"/>
              <a:t>실패한 부분 </a:t>
            </a:r>
            <a:r>
              <a:rPr lang="en-US" altLang="ko-KR" dirty="0"/>
              <a:t>: </a:t>
            </a:r>
            <a:r>
              <a:rPr lang="ko-KR" altLang="en-US" dirty="0"/>
              <a:t>태그편집과 태그별로 재생목록 자동 생성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46746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D01509-D3E9-32D4-48DF-1E635E46F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tkinter</a:t>
            </a:r>
            <a:endParaRPr lang="ko-KR" altLang="en-US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6E84CA70-7A86-AC3B-3B88-F921201BA3E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67868" y="1474620"/>
            <a:ext cx="11256264" cy="390876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.tag_list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tk.Listbox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.root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bg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black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fg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white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width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60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height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30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	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selectbackground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gray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selectforeground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black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.tag_list.pack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padx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10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side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right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anchor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ne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.tag_button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tk.Button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.root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text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Tag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command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.tag_re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.tag_button.pack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side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bottom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padx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10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pady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10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ipadx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10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anchor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Arial Unicode MS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2000" dirty="0">
              <a:solidFill>
                <a:srgbClr val="A9B7C6"/>
              </a:solidFill>
              <a:latin typeface="Arial Unicode MS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Arial Unicode MS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D73EF239-0910-2C9D-DE8B-0C71077BCC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868" y="4054135"/>
            <a:ext cx="11256264" cy="120032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.entry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tk.Entry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width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50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.entry.bind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'&lt;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Return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&gt;'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.create_csv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.entry.pack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padx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10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pady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10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anchor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w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endParaRPr kumimoji="0" lang="ko-KR" altLang="ko-K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426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DE0FEB-CF5D-236C-6B59-73E4384C1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Open, CSV – </a:t>
            </a:r>
            <a:r>
              <a:rPr lang="ko-KR" altLang="en-US" dirty="0"/>
              <a:t>재생목록 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40447A8-E6B8-7D1C-60E5-667B629D35D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0" y="1487299"/>
            <a:ext cx="12192000" cy="526297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def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add_music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):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same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False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song_path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filedialog.askopenfilename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title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Select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Music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filetypes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=((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"mp3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files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"*.mp3"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))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song_name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os.path.basename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song_path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#song_name =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song_path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with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open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.selected_list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r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newline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''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as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f: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reader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csv.reader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skipinitialspace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True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for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row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in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reader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song_name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==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row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]: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이미 존재하는 파일입니다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.'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same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True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same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==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False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같은 곡이 존재하지 않으면 추가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with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open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.selected_list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a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newline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''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as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f: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writer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csv.writer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writer.writerow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([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song_name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song_path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])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.playlist.delete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tk.END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with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open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.selected_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list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r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newline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''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as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f: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reader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csv.reader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skipinitialspace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True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for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row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in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reader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song_name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row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.playlist.insert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tk.END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song_name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.playlist.pack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pady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20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endParaRPr kumimoji="0" lang="ko-KR" altLang="ko-KR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8376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4C5CC7-F5EB-FACF-F45D-7A7046F4E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Pygame.mixer.music</a:t>
            </a:r>
            <a:r>
              <a:rPr lang="en-US" altLang="ko-KR" dirty="0"/>
              <a:t> - </a:t>
            </a:r>
            <a:r>
              <a:rPr lang="ko-KR" altLang="en-US" dirty="0"/>
              <a:t>플레이어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4029F416-4F07-6431-2226-553EFC34C40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0" y="1764298"/>
            <a:ext cx="12192000" cy="547842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def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play_music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):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song_name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.playlist.get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tk.ACTIVE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song_path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load_path_from_csv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.selected_list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song_name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song_path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.current_song_path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==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song_path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and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.stop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!=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pygame.mixer.music.unpause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else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pygame.mixer.music.load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song_path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.current_song_path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song_path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pygame.mixer.music.play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loops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.stop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.paused_time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.song_label.config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text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Playing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: {}"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format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os.path.basename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.current_song_path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)))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else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Song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not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found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def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pause_music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):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pygame.mixer.music.pause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.paused_time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pygame.mixer.music.get_pos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 /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1000.0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def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stop_music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):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pygame.mixer.music.stop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.stop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endParaRPr kumimoji="0" lang="ko-KR" altLang="ko-KR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91259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F5A65B-F737-959F-F389-8F4F70BB7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Mutagen – </a:t>
            </a:r>
            <a:r>
              <a:rPr lang="ko-KR" altLang="en-US" dirty="0"/>
              <a:t>오디오 파일 태그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AD5F63E-48D6-9683-A4CD-2C658430BEA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0" y="1418977"/>
            <a:ext cx="12192000" cy="563231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def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tag_re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):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song_name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.playlist.get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tk.ACTIVE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song_path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load_path_from_csv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.selected_list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song_name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audio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MP3(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song_path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ID3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=ID3)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.tag_list.delete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tk.END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tags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audio.tags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tags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.tag_list.insert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tk.END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f"Title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{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tags.get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'TIT2'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''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])[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}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.tag_list.insert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tk.END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f"Artist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{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tags.get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'TPE1'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''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])[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}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.tag_list.insert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tk.END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f"Album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{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tags.get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'TALB'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''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])[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}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else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No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ID3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tags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found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."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lyrics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audio.get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"USLT::'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eng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'"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eng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: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언어 코드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lyrics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.tag_list.insert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tk.END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f"Lyrics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{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lyrics.text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}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else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No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lyrics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found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."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endParaRPr kumimoji="0" lang="ko-KR" altLang="ko-K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3153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1017</Words>
  <Application>Microsoft Office PowerPoint</Application>
  <PresentationFormat>와이드스크린</PresentationFormat>
  <Paragraphs>24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Arial Unicode MS</vt:lpstr>
      <vt:lpstr>맑은 고딕</vt:lpstr>
      <vt:lpstr>Arial</vt:lpstr>
      <vt:lpstr>Office 테마</vt:lpstr>
      <vt:lpstr> 1차 스크립트 프로젝트 발표 </vt:lpstr>
      <vt:lpstr>동기</vt:lpstr>
      <vt:lpstr>개요 및 목표</vt:lpstr>
      <vt:lpstr>tkinter</vt:lpstr>
      <vt:lpstr>Open, CSV – 재생목록 </vt:lpstr>
      <vt:lpstr>Pygame.mixer.music - 플레이어</vt:lpstr>
      <vt:lpstr>Mutagen – 오디오 파일 태그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스크립트 프로젝트 </dc:title>
  <dc:creator>Doo Hyeokchan</dc:creator>
  <cp:lastModifiedBy>Doo Hyeokchan</cp:lastModifiedBy>
  <cp:revision>3</cp:revision>
  <dcterms:created xsi:type="dcterms:W3CDTF">2023-04-29T21:31:30Z</dcterms:created>
  <dcterms:modified xsi:type="dcterms:W3CDTF">2023-04-30T08:58:04Z</dcterms:modified>
</cp:coreProperties>
</file>