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4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03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2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0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7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3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38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21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500FD-0C75-4FB6-8C4A-281CA9378149}" type="datetimeFigureOut">
              <a:rPr lang="de-DE" smtClean="0"/>
              <a:t>18.05.2017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60D82-4668-441A-B663-DF32367BA6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9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78" y="408946"/>
            <a:ext cx="9171546" cy="604741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516778" y="408946"/>
            <a:ext cx="1776548" cy="604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03889" y="670095"/>
            <a:ext cx="839846" cy="411830"/>
          </a:xfrm>
          <a:prstGeom prst="rect">
            <a:avLst/>
          </a:prstGeom>
          <a:solidFill>
            <a:srgbClr val="D9454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NEW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203889" y="3134088"/>
            <a:ext cx="9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19241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Hemmerling</dc:creator>
  <cp:lastModifiedBy>Daniel Hemmerling</cp:lastModifiedBy>
  <cp:revision>2</cp:revision>
  <dcterms:created xsi:type="dcterms:W3CDTF">2017-05-18T19:09:04Z</dcterms:created>
  <dcterms:modified xsi:type="dcterms:W3CDTF">2017-05-18T19:24:21Z</dcterms:modified>
</cp:coreProperties>
</file>