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C208-D0E0-48A0-A86A-C7E33D54CAFE}" type="datetimeFigureOut">
              <a:rPr lang="de-DE" smtClean="0"/>
              <a:t>29.04.2017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0979-CBC0-44CB-9DE3-575FBB740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51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C208-D0E0-48A0-A86A-C7E33D54CAFE}" type="datetimeFigureOut">
              <a:rPr lang="de-DE" smtClean="0"/>
              <a:t>29.04.2017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0979-CBC0-44CB-9DE3-575FBB740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74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C208-D0E0-48A0-A86A-C7E33D54CAFE}" type="datetimeFigureOut">
              <a:rPr lang="de-DE" smtClean="0"/>
              <a:t>29.04.2017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0979-CBC0-44CB-9DE3-575FBB740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06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C208-D0E0-48A0-A86A-C7E33D54CAFE}" type="datetimeFigureOut">
              <a:rPr lang="de-DE" smtClean="0"/>
              <a:t>29.04.2017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0979-CBC0-44CB-9DE3-575FBB740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63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C208-D0E0-48A0-A86A-C7E33D54CAFE}" type="datetimeFigureOut">
              <a:rPr lang="de-DE" smtClean="0"/>
              <a:t>29.04.2017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0979-CBC0-44CB-9DE3-575FBB740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8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C208-D0E0-48A0-A86A-C7E33D54CAFE}" type="datetimeFigureOut">
              <a:rPr lang="de-DE" smtClean="0"/>
              <a:t>29.04.2017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0979-CBC0-44CB-9DE3-575FBB740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7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C208-D0E0-48A0-A86A-C7E33D54CAFE}" type="datetimeFigureOut">
              <a:rPr lang="de-DE" smtClean="0"/>
              <a:t>29.04.2017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0979-CBC0-44CB-9DE3-575FBB740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7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C208-D0E0-48A0-A86A-C7E33D54CAFE}" type="datetimeFigureOut">
              <a:rPr lang="de-DE" smtClean="0"/>
              <a:t>29.04.2017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0979-CBC0-44CB-9DE3-575FBB740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9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C208-D0E0-48A0-A86A-C7E33D54CAFE}" type="datetimeFigureOut">
              <a:rPr lang="de-DE" smtClean="0"/>
              <a:t>29.04.2017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0979-CBC0-44CB-9DE3-575FBB740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C208-D0E0-48A0-A86A-C7E33D54CAFE}" type="datetimeFigureOut">
              <a:rPr lang="de-DE" smtClean="0"/>
              <a:t>29.04.2017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0979-CBC0-44CB-9DE3-575FBB740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4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C208-D0E0-48A0-A86A-C7E33D54CAFE}" type="datetimeFigureOut">
              <a:rPr lang="de-DE" smtClean="0"/>
              <a:t>29.04.2017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0979-CBC0-44CB-9DE3-575FBB740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86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C208-D0E0-48A0-A86A-C7E33D54CAFE}" type="datetimeFigureOut">
              <a:rPr lang="de-DE" smtClean="0"/>
              <a:t>29.04.2017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0979-CBC0-44CB-9DE3-575FBB740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80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70719" y="766617"/>
            <a:ext cx="20505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7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547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70719" y="766617"/>
            <a:ext cx="20505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7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0902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5070719" y="766617"/>
            <a:ext cx="20505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7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2436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Hemmerling</dc:creator>
  <cp:lastModifiedBy>Daniel Hemmerling</cp:lastModifiedBy>
  <cp:revision>2</cp:revision>
  <dcterms:created xsi:type="dcterms:W3CDTF">2017-04-29T14:18:07Z</dcterms:created>
  <dcterms:modified xsi:type="dcterms:W3CDTF">2017-04-29T14:31:57Z</dcterms:modified>
</cp:coreProperties>
</file>