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74" d="100"/>
          <a:sy n="74" d="100"/>
        </p:scale>
        <p:origin x="101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wisung1212@naver.com" userId="87adecc8dcb0df5d" providerId="LiveId" clId="{2148158A-62E8-42FD-A6FA-2B865CBCC30B}"/>
    <pc:docChg chg="addSld modSld">
      <pc:chgData name="hwisung1212@naver.com" userId="87adecc8dcb0df5d" providerId="LiveId" clId="{2148158A-62E8-42FD-A6FA-2B865CBCC30B}" dt="2023-11-17T06:21:21.176" v="23" actId="20577"/>
      <pc:docMkLst>
        <pc:docMk/>
      </pc:docMkLst>
      <pc:sldChg chg="modSp new mod">
        <pc:chgData name="hwisung1212@naver.com" userId="87adecc8dcb0df5d" providerId="LiveId" clId="{2148158A-62E8-42FD-A6FA-2B865CBCC30B}" dt="2023-11-17T06:21:21.176" v="23" actId="20577"/>
        <pc:sldMkLst>
          <pc:docMk/>
          <pc:sldMk cId="1429798235" sldId="258"/>
        </pc:sldMkLst>
        <pc:spChg chg="mod">
          <ac:chgData name="hwisung1212@naver.com" userId="87adecc8dcb0df5d" providerId="LiveId" clId="{2148158A-62E8-42FD-A6FA-2B865CBCC30B}" dt="2023-11-17T06:21:21.176" v="23" actId="20577"/>
          <ac:spMkLst>
            <pc:docMk/>
            <pc:sldMk cId="1429798235" sldId="258"/>
            <ac:spMk id="3" creationId="{7BA901DB-E359-994C-C305-3EFB971572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83074-8CC6-19DD-A7D2-07713AEA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901DB-E359-994C-C305-3EFB97157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979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hwisung1212@naver.com</cp:lastModifiedBy>
  <cp:revision>6</cp:revision>
  <dcterms:created xsi:type="dcterms:W3CDTF">2023-11-11T11:29:15Z</dcterms:created>
  <dcterms:modified xsi:type="dcterms:W3CDTF">2023-11-17T06:21:39Z</dcterms:modified>
</cp:coreProperties>
</file>