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100" d="100"/>
          <a:sy n="100" d="100"/>
        </p:scale>
        <p:origin x="688" y="1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anything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28230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</ep:Words>
  <ep:PresentationFormat>Widescreen</ep:PresentationFormat>
  <ep:Paragraphs>11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Theme</vt:lpstr>
      <vt:lpstr>깃 브랜치(Git Branch)</vt:lpstr>
      <vt:lpstr>브랜치(Branch)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2023-11-11T11:29:15.000</dcterms:created>
  <dc:creator>최동혁</dc:creator>
  <cp:lastModifiedBy>samsung</cp:lastModifiedBy>
  <dcterms:modified xsi:type="dcterms:W3CDTF">2023-11-17T06:25:15.528</dcterms:modified>
  <cp:revision>8</cp:revision>
  <dc:title>Git Branch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