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A1A1B-B6F9-40C1-9CA6-5094610D19BE}" v="1" dt="2023-11-17T03:31:15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40" d="100"/>
          <a:sy n="40" d="100"/>
        </p:scale>
        <p:origin x="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소윤 박" userId="0cee81e71d2ec952" providerId="LiveId" clId="{202A1A1B-B6F9-40C1-9CA6-5094610D19BE}"/>
    <pc:docChg chg="custSel addSld modSld">
      <pc:chgData name="소윤 박" userId="0cee81e71d2ec952" providerId="LiveId" clId="{202A1A1B-B6F9-40C1-9CA6-5094610D19BE}" dt="2023-11-17T03:31:30.740" v="39" actId="14100"/>
      <pc:docMkLst>
        <pc:docMk/>
      </pc:docMkLst>
      <pc:sldChg chg="addSp delSp modSp new mod">
        <pc:chgData name="소윤 박" userId="0cee81e71d2ec952" providerId="LiveId" clId="{202A1A1B-B6F9-40C1-9CA6-5094610D19BE}" dt="2023-11-17T03:31:30.740" v="39" actId="14100"/>
        <pc:sldMkLst>
          <pc:docMk/>
          <pc:sldMk cId="1679492283" sldId="258"/>
        </pc:sldMkLst>
        <pc:spChg chg="del">
          <ac:chgData name="소윤 박" userId="0cee81e71d2ec952" providerId="LiveId" clId="{202A1A1B-B6F9-40C1-9CA6-5094610D19BE}" dt="2023-11-17T03:30:53.560" v="12" actId="478"/>
          <ac:spMkLst>
            <pc:docMk/>
            <pc:sldMk cId="1679492283" sldId="258"/>
            <ac:spMk id="2" creationId="{90511A83-D643-2ADC-0A8E-D1C49A922895}"/>
          </ac:spMkLst>
        </pc:spChg>
        <pc:spChg chg="del mod">
          <ac:chgData name="소윤 박" userId="0cee81e71d2ec952" providerId="LiveId" clId="{202A1A1B-B6F9-40C1-9CA6-5094610D19BE}" dt="2023-11-17T03:30:59.060" v="14" actId="478"/>
          <ac:spMkLst>
            <pc:docMk/>
            <pc:sldMk cId="1679492283" sldId="258"/>
            <ac:spMk id="3" creationId="{7BDFF071-0647-E669-C161-2E551BD3256E}"/>
          </ac:spMkLst>
        </pc:spChg>
        <pc:spChg chg="add mod">
          <ac:chgData name="소윤 박" userId="0cee81e71d2ec952" providerId="LiveId" clId="{202A1A1B-B6F9-40C1-9CA6-5094610D19BE}" dt="2023-11-17T03:31:30.740" v="39" actId="14100"/>
          <ac:spMkLst>
            <pc:docMk/>
            <pc:sldMk cId="1679492283" sldId="258"/>
            <ac:spMk id="4" creationId="{EFACDB37-AEF5-FAA6-2D10-1F0D4FED01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CDB37-AEF5-FAA6-2D10-1F0D4FED0130}"/>
              </a:ext>
            </a:extLst>
          </p:cNvPr>
          <p:cNvSpPr txBox="1"/>
          <p:nvPr/>
        </p:nvSpPr>
        <p:spPr>
          <a:xfrm>
            <a:off x="2711117" y="1957138"/>
            <a:ext cx="75397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/>
              <a:t>Thank You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67949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소윤 박</cp:lastModifiedBy>
  <cp:revision>6</cp:revision>
  <dcterms:created xsi:type="dcterms:W3CDTF">2023-11-11T11:29:15Z</dcterms:created>
  <dcterms:modified xsi:type="dcterms:W3CDTF">2023-11-17T03:31:32Z</dcterms:modified>
</cp:coreProperties>
</file>