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100" d="100"/>
          <a:sy n="100" d="100"/>
        </p:scale>
        <p:origin x="688" y="19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11/16/23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2562532" y="2404806"/>
            <a:ext cx="7302502" cy="15175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9400"/>
              <a:t>Thank you</a:t>
            </a:r>
            <a:endParaRPr lang="en-US" altLang="ko-KR" sz="9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</ep:Words>
  <ep:PresentationFormat>Widescreen</ep:PresentationFormat>
  <ep:Paragraphs>6</ep:Paragraphs>
  <ep:Slides>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Theme</vt:lpstr>
      <vt:lpstr>깃 브랜치(Git Branch)</vt:lpstr>
      <vt:lpstr>브랜치(Branch)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2023-11-11T11:29:15.000</dcterms:created>
  <dc:creator>최동혁</dc:creator>
  <cp:lastModifiedBy>82102</cp:lastModifiedBy>
  <dcterms:modified xsi:type="dcterms:W3CDTF">2023-11-17T06:22:36.154</dcterms:modified>
  <cp:revision>8</cp:revision>
  <dc:title>Git Branch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