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84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2023/11/17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1500" dirty="0"/>
              <a:t>Git Branch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en-KR" sz="3600" dirty="0"/>
              <a:t>Branch</a:t>
            </a:r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An independent workspace</a:t>
            </a:r>
          </a:p>
          <a:p>
            <a:r>
              <a:rPr lang="en-US" altLang="ko-KR" sz="1800" dirty="0"/>
              <a:t>Comparable to a cooking lab located in a corner of a kitchen in a restaurant</a:t>
            </a:r>
          </a:p>
          <a:p>
            <a:r>
              <a:rPr lang="en-US" altLang="ko-KR" sz="1800" dirty="0"/>
              <a:t>It is possible to embark on new development while maintaining the content of the work currently in progress</a:t>
            </a:r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7BA6-A58A-6E1A-B40E-1EA8AEBE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219"/>
            <a:ext cx="10515600" cy="1325563"/>
          </a:xfrm>
        </p:spPr>
        <p:txBody>
          <a:bodyPr/>
          <a:lstStyle/>
          <a:p>
            <a:pPr algn="ctr"/>
            <a:r>
              <a:rPr lang="en-KR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905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Branch</vt:lpstr>
      <vt:lpstr>Branch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변세영[ 학부재학 / 영어영문학과 ]</cp:lastModifiedBy>
  <cp:revision>9</cp:revision>
  <dcterms:created xsi:type="dcterms:W3CDTF">2023-11-11T11:29:15Z</dcterms:created>
  <dcterms:modified xsi:type="dcterms:W3CDTF">2023-11-17T03:35:03Z</dcterms:modified>
</cp:coreProperties>
</file>