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석원 이" userId="943373f5eb18bb4d" providerId="LiveId" clId="{AF14C7B9-2573-43FA-BAC0-671681314B73}"/>
    <pc:docChg chg="modSld">
      <pc:chgData name="석원 이" userId="943373f5eb18bb4d" providerId="LiveId" clId="{AF14C7B9-2573-43FA-BAC0-671681314B73}" dt="2023-11-17T04:36:13.110" v="18" actId="1076"/>
      <pc:docMkLst>
        <pc:docMk/>
      </pc:docMkLst>
      <pc:sldChg chg="modSp mod">
        <pc:chgData name="석원 이" userId="943373f5eb18bb4d" providerId="LiveId" clId="{AF14C7B9-2573-43FA-BAC0-671681314B73}" dt="2023-11-17T04:36:13.110" v="18" actId="1076"/>
        <pc:sldMkLst>
          <pc:docMk/>
          <pc:sldMk cId="2662123001" sldId="258"/>
        </pc:sldMkLst>
        <pc:spChg chg="mod">
          <ac:chgData name="석원 이" userId="943373f5eb18bb4d" providerId="LiveId" clId="{AF14C7B9-2573-43FA-BAC0-671681314B73}" dt="2023-11-17T04:36:13.110" v="18" actId="1076"/>
          <ac:spMkLst>
            <pc:docMk/>
            <pc:sldMk cId="2662123001" sldId="258"/>
            <ac:spMk id="4" creationId="{13C96ABC-2732-431F-7D9A-8A42EAF4DB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C96ABC-2732-431F-7D9A-8A42EAF4DB7D}"/>
              </a:ext>
            </a:extLst>
          </p:cNvPr>
          <p:cNvSpPr txBox="1"/>
          <p:nvPr/>
        </p:nvSpPr>
        <p:spPr>
          <a:xfrm>
            <a:off x="3102039" y="2644170"/>
            <a:ext cx="5987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latin typeface="KoPubWorldBatang Light" pitchFamily="2" charset="-127"/>
                <a:ea typeface="KoPubWorldBatang Light" pitchFamily="2" charset="-127"/>
                <a:cs typeface="KoPubWorldBatang Light" pitchFamily="2" charset="-127"/>
              </a:rPr>
              <a:t>Thank You</a:t>
            </a:r>
            <a:endParaRPr lang="en-KR" sz="9600" dirty="0">
              <a:solidFill>
                <a:schemeClr val="accent1"/>
              </a:solidFill>
              <a:latin typeface="KoPubWorldBatang Light" pitchFamily="2" charset="-127"/>
              <a:ea typeface="KoPubWorldBatang Light" pitchFamily="2" charset="-127"/>
              <a:cs typeface="KoPubWorldBatang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KoPubWorldBatang Light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석원 이</cp:lastModifiedBy>
  <cp:revision>7</cp:revision>
  <dcterms:created xsi:type="dcterms:W3CDTF">2023-11-11T11:29:15Z</dcterms:created>
  <dcterms:modified xsi:type="dcterms:W3CDTF">2023-11-17T04:36:56Z</dcterms:modified>
</cp:coreProperties>
</file>