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C96ABC-2732-431F-7D9A-8A42EAF4DB7D}"/>
              </a:ext>
            </a:extLst>
          </p:cNvPr>
          <p:cNvSpPr txBox="1"/>
          <p:nvPr/>
        </p:nvSpPr>
        <p:spPr>
          <a:xfrm>
            <a:off x="2812152" y="2644170"/>
            <a:ext cx="65676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600" dirty="0">
                <a:solidFill>
                  <a:schemeClr val="accent1"/>
                </a:solidFill>
                <a:latin typeface="KoPubWorldBatang Light" pitchFamily="2" charset="-127"/>
                <a:ea typeface="KoPubWorldBatang Light" pitchFamily="2" charset="-127"/>
                <a:cs typeface="KoPubWorldBatang Light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2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KoPubWorldBatang Light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Song tae min</cp:lastModifiedBy>
  <cp:revision>7</cp:revision>
  <dcterms:created xsi:type="dcterms:W3CDTF">2023-11-11T11:29:15Z</dcterms:created>
  <dcterms:modified xsi:type="dcterms:W3CDTF">2023-11-17T03:43:33Z</dcterms:modified>
</cp:coreProperties>
</file>