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3"/>
  </p:normalViewPr>
  <p:slideViewPr>
    <p:cSldViewPr snapToGrid="0">
      <p:cViewPr varScale="1">
        <p:scale>
          <a:sx n="68" d="100"/>
          <a:sy n="68" d="100"/>
        </p:scale>
        <p:origin x="9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서 김" userId="de3f97e59533c650" providerId="LiveId" clId="{DE5E05CD-1FFD-495D-9071-BD924CDED040}"/>
    <pc:docChg chg="custSel addSld modSld">
      <pc:chgData name="윤서 김" userId="de3f97e59533c650" providerId="LiveId" clId="{DE5E05CD-1FFD-495D-9071-BD924CDED040}" dt="2023-11-17T06:54:40.336" v="24" actId="1076"/>
      <pc:docMkLst>
        <pc:docMk/>
      </pc:docMkLst>
      <pc:sldChg chg="delSp modSp new mod">
        <pc:chgData name="윤서 김" userId="de3f97e59533c650" providerId="LiveId" clId="{DE5E05CD-1FFD-495D-9071-BD924CDED040}" dt="2023-11-17T06:54:40.336" v="24" actId="1076"/>
        <pc:sldMkLst>
          <pc:docMk/>
          <pc:sldMk cId="2050236588" sldId="258"/>
        </pc:sldMkLst>
        <pc:spChg chg="del">
          <ac:chgData name="윤서 김" userId="de3f97e59533c650" providerId="LiveId" clId="{DE5E05CD-1FFD-495D-9071-BD924CDED040}" dt="2023-11-17T06:54:15.687" v="17" actId="478"/>
          <ac:spMkLst>
            <pc:docMk/>
            <pc:sldMk cId="2050236588" sldId="258"/>
            <ac:spMk id="2" creationId="{73F85566-0B71-1ED0-F91E-F4CD72BE5CC9}"/>
          </ac:spMkLst>
        </pc:spChg>
        <pc:spChg chg="mod">
          <ac:chgData name="윤서 김" userId="de3f97e59533c650" providerId="LiveId" clId="{DE5E05CD-1FFD-495D-9071-BD924CDED040}" dt="2023-11-17T06:54:40.336" v="24" actId="1076"/>
          <ac:spMkLst>
            <pc:docMk/>
            <pc:sldMk cId="2050236588" sldId="258"/>
            <ac:spMk id="3" creationId="{DA0418D3-722E-C218-0DC1-41D6C849AA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0418D3-722E-C218-0DC1-41D6C849A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4217" y="3182021"/>
            <a:ext cx="2143565" cy="49395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 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23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깃 브랜치(Git Branch)</vt:lpstr>
      <vt:lpstr>브랜치(Branch)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윤서 김</cp:lastModifiedBy>
  <cp:revision>6</cp:revision>
  <dcterms:created xsi:type="dcterms:W3CDTF">2023-11-11T11:29:15Z</dcterms:created>
  <dcterms:modified xsi:type="dcterms:W3CDTF">2023-11-17T06:54:47Z</dcterms:modified>
</cp:coreProperties>
</file>