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47" d="100"/>
          <a:sy n="47" d="100"/>
        </p:scale>
        <p:origin x="10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희 박" userId="89fca85e4280ff31" providerId="LiveId" clId="{6964D17F-59EA-475C-8BBD-016BA69722B6}"/>
    <pc:docChg chg="addSld modSld">
      <pc:chgData name="동희 박" userId="89fca85e4280ff31" providerId="LiveId" clId="{6964D17F-59EA-475C-8BBD-016BA69722B6}" dt="2023-11-17T06:24:12.045" v="25" actId="207"/>
      <pc:docMkLst>
        <pc:docMk/>
      </pc:docMkLst>
      <pc:sldChg chg="modSp new mod">
        <pc:chgData name="동희 박" userId="89fca85e4280ff31" providerId="LiveId" clId="{6964D17F-59EA-475C-8BBD-016BA69722B6}" dt="2023-11-17T06:24:12.045" v="25" actId="207"/>
        <pc:sldMkLst>
          <pc:docMk/>
          <pc:sldMk cId="1345155437" sldId="258"/>
        </pc:sldMkLst>
        <pc:spChg chg="mod">
          <ac:chgData name="동희 박" userId="89fca85e4280ff31" providerId="LiveId" clId="{6964D17F-59EA-475C-8BBD-016BA69722B6}" dt="2023-11-17T06:24:12.045" v="25" actId="207"/>
          <ac:spMkLst>
            <pc:docMk/>
            <pc:sldMk cId="1345155437" sldId="258"/>
            <ac:spMk id="2" creationId="{2FDCD65A-8B47-1793-F4C8-036D1F0466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CD65A-8B47-1793-F4C8-036D1F04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Thank You!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9662-7A87-34BA-AE19-3B097640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5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동희 박</cp:lastModifiedBy>
  <cp:revision>6</cp:revision>
  <dcterms:created xsi:type="dcterms:W3CDTF">2023-11-11T11:29:15Z</dcterms:created>
  <dcterms:modified xsi:type="dcterms:W3CDTF">2023-11-17T06:24:14Z</dcterms:modified>
</cp:coreProperties>
</file>