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hheon Choi" userId="50a06a41b913f461" providerId="LiveId" clId="{A27609B8-2FCF-46FA-A136-C87E15F3B787}"/>
    <pc:docChg chg="addSld modSld">
      <pc:chgData name="Dohheon Choi" userId="50a06a41b913f461" providerId="LiveId" clId="{A27609B8-2FCF-46FA-A136-C87E15F3B787}" dt="2023-11-17T06:22:39.825" v="12" actId="20577"/>
      <pc:docMkLst>
        <pc:docMk/>
      </pc:docMkLst>
      <pc:sldChg chg="modSp new mod">
        <pc:chgData name="Dohheon Choi" userId="50a06a41b913f461" providerId="LiveId" clId="{A27609B8-2FCF-46FA-A136-C87E15F3B787}" dt="2023-11-17T06:22:39.825" v="12" actId="20577"/>
        <pc:sldMkLst>
          <pc:docMk/>
          <pc:sldMk cId="1248961826" sldId="258"/>
        </pc:sldMkLst>
        <pc:spChg chg="mod">
          <ac:chgData name="Dohheon Choi" userId="50a06a41b913f461" providerId="LiveId" clId="{A27609B8-2FCF-46FA-A136-C87E15F3B787}" dt="2023-11-17T06:22:39.825" v="12" actId="20577"/>
          <ac:spMkLst>
            <pc:docMk/>
            <pc:sldMk cId="1248961826" sldId="258"/>
            <ac:spMk id="2" creationId="{5C8C3FF3-ABDA-3875-5D51-C598AF25FE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C3FF3-ABDA-3875-5D51-C598AF25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3C930-8773-2F65-CB98-E2D667A58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6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Dohheon Choi</cp:lastModifiedBy>
  <cp:revision>6</cp:revision>
  <dcterms:created xsi:type="dcterms:W3CDTF">2023-11-11T11:29:15Z</dcterms:created>
  <dcterms:modified xsi:type="dcterms:W3CDTF">2023-11-17T06:22:41Z</dcterms:modified>
</cp:coreProperties>
</file>