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63" d="100"/>
          <a:sy n="63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CB4C974-E745-8FAA-B951-B5966A0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ABDC72-3BA7-A348-94B7-35B9867E4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1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엄상진[ 학부재학 / 사회학과 ]</cp:lastModifiedBy>
  <cp:revision>7</cp:revision>
  <dcterms:created xsi:type="dcterms:W3CDTF">2023-11-11T11:29:15Z</dcterms:created>
  <dcterms:modified xsi:type="dcterms:W3CDTF">2023-11-17T06:27:02Z</dcterms:modified>
</cp:coreProperties>
</file>