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3725"/>
  </p:normalViewPr>
  <p:slideViewPr>
    <p:cSldViewPr snapToGrid="0">
      <p:cViewPr varScale="1">
        <p:scale>
          <a:sx n="122" d="100"/>
          <a:sy n="122" d="100"/>
        </p:scale>
        <p:origin x="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59CDD-A859-A494-D921-0B3E7CD5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0075"/>
          </a:xfrm>
        </p:spPr>
        <p:txBody>
          <a:bodyPr/>
          <a:lstStyle/>
          <a:p>
            <a:pPr algn="ctr"/>
            <a:r>
              <a:rPr kumimoji="1" lang="en-US" altLang="ko-KR" b="1" dirty="0">
                <a:solidFill>
                  <a:srgbClr val="7030A0"/>
                </a:solidFill>
                <a:latin typeface="Nanum Brush Script" panose="03060600000000000000" pitchFamily="66" charset="-127"/>
                <a:ea typeface="Nanum Brush Script" panose="03060600000000000000" pitchFamily="66" charset="-127"/>
              </a:rPr>
              <a:t>Thank you</a:t>
            </a:r>
            <a:endParaRPr kumimoji="1" lang="ko-KR" altLang="en-US" b="1" dirty="0">
              <a:solidFill>
                <a:srgbClr val="7030A0"/>
              </a:solidFill>
              <a:latin typeface="Nanum Brush Script" panose="03060600000000000000" pitchFamily="66" charset="-127"/>
              <a:ea typeface="Nanum Brush Script" panose="0306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473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Macintosh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Nanum Brush Script</vt:lpstr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한예리[ 학부재학 / 사회학과 ]</cp:lastModifiedBy>
  <cp:revision>7</cp:revision>
  <dcterms:created xsi:type="dcterms:W3CDTF">2023-11-11T11:29:15Z</dcterms:created>
  <dcterms:modified xsi:type="dcterms:W3CDTF">2023-11-17T06:21:27Z</dcterms:modified>
</cp:coreProperties>
</file>