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3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동수 이" userId="1e0160bb8418f1fe" providerId="LiveId" clId="{F2DEB822-4300-4353-9D20-FEF9B8D57C1B}"/>
    <pc:docChg chg="addSld modSld">
      <pc:chgData name="동수 이" userId="1e0160bb8418f1fe" providerId="LiveId" clId="{F2DEB822-4300-4353-9D20-FEF9B8D57C1B}" dt="2023-11-17T15:08:21.963" v="11" actId="20577"/>
      <pc:docMkLst>
        <pc:docMk/>
      </pc:docMkLst>
      <pc:sldChg chg="modSp new mod">
        <pc:chgData name="동수 이" userId="1e0160bb8418f1fe" providerId="LiveId" clId="{F2DEB822-4300-4353-9D20-FEF9B8D57C1B}" dt="2023-11-17T15:08:21.963" v="11" actId="20577"/>
        <pc:sldMkLst>
          <pc:docMk/>
          <pc:sldMk cId="2703640662" sldId="258"/>
        </pc:sldMkLst>
        <pc:spChg chg="mod">
          <ac:chgData name="동수 이" userId="1e0160bb8418f1fe" providerId="LiveId" clId="{F2DEB822-4300-4353-9D20-FEF9B8D57C1B}" dt="2023-11-17T15:08:21.963" v="11" actId="20577"/>
          <ac:spMkLst>
            <pc:docMk/>
            <pc:sldMk cId="2703640662" sldId="258"/>
            <ac:spMk id="2" creationId="{BC60B349-A11B-623B-2CCC-278DDFF215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0B349-A11B-623B-2CCC-278DDFF2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Thank you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C7BD81-A3BE-C8A0-BB17-B82016DD2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64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깃 브랜치(Git Branch)</vt:lpstr>
      <vt:lpstr>브랜치(Branch)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동수 이</cp:lastModifiedBy>
  <cp:revision>6</cp:revision>
  <dcterms:created xsi:type="dcterms:W3CDTF">2023-11-11T11:29:15Z</dcterms:created>
  <dcterms:modified xsi:type="dcterms:W3CDTF">2023-11-17T15:08:23Z</dcterms:modified>
</cp:coreProperties>
</file>