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1"/>
    <p:restoredTop sz="94694"/>
  </p:normalViewPr>
  <p:slideViewPr>
    <p:cSldViewPr snapToGrid="0">
      <p:cViewPr varScale="1">
        <p:scale>
          <a:sx n="86" d="100"/>
          <a:sy n="86" d="100"/>
        </p:scale>
        <p:origin x="224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B51FFF-F545-62E1-8F02-4CC8569F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489"/>
            <a:ext cx="10515600" cy="53974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kumimoji="1" lang="en-US" altLang="ko-KR" sz="10000" dirty="0"/>
          </a:p>
          <a:p>
            <a:pPr marL="0" indent="0" algn="ctr">
              <a:buNone/>
            </a:pPr>
            <a:r>
              <a:rPr kumimoji="1" lang="en-US" altLang="ko-KR" sz="13000" dirty="0">
                <a:solidFill>
                  <a:srgbClr val="FF8AD8"/>
                </a:solidFill>
                <a:latin typeface="BM KIRANGHAERANG OTF" panose="020B0600000101010101" pitchFamily="34" charset="-127"/>
                <a:ea typeface="BM KIRANGHAERANG OTF" panose="020B0600000101010101" pitchFamily="34" charset="-127"/>
              </a:rPr>
              <a:t>Thank you</a:t>
            </a:r>
            <a:endParaRPr kumimoji="1" lang="ko-KR" altLang="en-US" sz="13000" dirty="0">
              <a:solidFill>
                <a:srgbClr val="FF8AD8"/>
              </a:solidFill>
              <a:latin typeface="BM KIRANGHAERANG OTF" panose="020B0600000101010101" pitchFamily="34" charset="-127"/>
              <a:ea typeface="BM KIRANGHAERANG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900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BM KIRANGHAERANG OTF</vt:lpstr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변채은[ 학부재학 / 사회학과 ]</cp:lastModifiedBy>
  <cp:revision>7</cp:revision>
  <dcterms:created xsi:type="dcterms:W3CDTF">2023-11-11T11:29:15Z</dcterms:created>
  <dcterms:modified xsi:type="dcterms:W3CDTF">2023-11-17T06:31:54Z</dcterms:modified>
</cp:coreProperties>
</file>