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83" d="100"/>
          <a:sy n="83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서 박" userId="c62e1c4adc5e7cf7" providerId="LiveId" clId="{AC1C528A-8469-4327-A82A-01CFCF71E911}"/>
    <pc:docChg chg="addSld modSld">
      <pc:chgData name="준서 박" userId="c62e1c4adc5e7cf7" providerId="LiveId" clId="{AC1C528A-8469-4327-A82A-01CFCF71E911}" dt="2023-11-18T02:23:02.704" v="17" actId="20577"/>
      <pc:docMkLst>
        <pc:docMk/>
      </pc:docMkLst>
      <pc:sldChg chg="modSp new mod">
        <pc:chgData name="준서 박" userId="c62e1c4adc5e7cf7" providerId="LiveId" clId="{AC1C528A-8469-4327-A82A-01CFCF71E911}" dt="2023-11-18T02:23:02.704" v="17" actId="20577"/>
        <pc:sldMkLst>
          <pc:docMk/>
          <pc:sldMk cId="773336010" sldId="258"/>
        </pc:sldMkLst>
        <pc:spChg chg="mod">
          <ac:chgData name="준서 박" userId="c62e1c4adc5e7cf7" providerId="LiveId" clId="{AC1C528A-8469-4327-A82A-01CFCF71E911}" dt="2023-11-18T02:23:02.704" v="17" actId="20577"/>
          <ac:spMkLst>
            <pc:docMk/>
            <pc:sldMk cId="773336010" sldId="258"/>
            <ac:spMk id="2" creationId="{CB7F7214-2E85-D029-7E3F-F8DDC130B0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11/18/2023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F7214-2E85-D029-7E3F-F8DDC130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Thank You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F2699-21AB-4445-6476-41433ABA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3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준서 박</cp:lastModifiedBy>
  <cp:revision>6</cp:revision>
  <dcterms:created xsi:type="dcterms:W3CDTF">2023-11-11T11:29:15Z</dcterms:created>
  <dcterms:modified xsi:type="dcterms:W3CDTF">2023-11-18T02:23:02Z</dcterms:modified>
</cp:coreProperties>
</file>