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50" d="100"/>
          <a:sy n="50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649723-72CE-430B-BCCC-259749BF9042}"/>
              </a:ext>
            </a:extLst>
          </p:cNvPr>
          <p:cNvSpPr txBox="1"/>
          <p:nvPr/>
        </p:nvSpPr>
        <p:spPr>
          <a:xfrm>
            <a:off x="3916680" y="2569755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Thank you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9938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user</cp:lastModifiedBy>
  <cp:revision>7</cp:revision>
  <dcterms:created xsi:type="dcterms:W3CDTF">2023-11-11T11:29:15Z</dcterms:created>
  <dcterms:modified xsi:type="dcterms:W3CDTF">2023-11-17T06:22:08Z</dcterms:modified>
</cp:coreProperties>
</file>