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준서 박" userId="c62e1c4adc5e7cf7" providerId="LiveId" clId="{AC1C528A-8469-4327-A82A-01CFCF71E911}"/>
    <pc:docChg chg="addSld modSld">
      <pc:chgData name="준서 박" userId="c62e1c4adc5e7cf7" providerId="LiveId" clId="{AC1C528A-8469-4327-A82A-01CFCF71E911}" dt="2023-11-18T02:08:50.031" v="11" actId="20577"/>
      <pc:docMkLst>
        <pc:docMk/>
      </pc:docMkLst>
      <pc:sldChg chg="modSp new mod">
        <pc:chgData name="준서 박" userId="c62e1c4adc5e7cf7" providerId="LiveId" clId="{AC1C528A-8469-4327-A82A-01CFCF71E911}" dt="2023-11-18T02:08:50.031" v="11" actId="20577"/>
        <pc:sldMkLst>
          <pc:docMk/>
          <pc:sldMk cId="570229159" sldId="258"/>
        </pc:sldMkLst>
        <pc:spChg chg="mod">
          <ac:chgData name="준서 박" userId="c62e1c4adc5e7cf7" providerId="LiveId" clId="{AC1C528A-8469-4327-A82A-01CFCF71E911}" dt="2023-11-18T02:08:50.031" v="11" actId="20577"/>
          <ac:spMkLst>
            <pc:docMk/>
            <pc:sldMk cId="570229159" sldId="258"/>
            <ac:spMk id="2" creationId="{3881C6A7-7BCE-7DC2-6937-804E43824AB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3EE0-624E-72BD-3B82-ED14AA037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90602-B002-34E3-3912-F508C7E17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CD013-31B7-9D5F-4107-6216D078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11/18/2023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ABD2-7420-3CC7-2DD7-7E0C525E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F160-68B7-9BFB-69AD-FED0FD44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7116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5F50-731E-C13D-E4ED-5A186131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7924E-2740-E5B8-6EC4-5E8257988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F4A5A-C9C5-A417-79F8-E95E8B74A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11/18/2023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21C53-0010-D505-6068-D8B018FD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2F7B7-D683-DD54-4B00-0FE893E8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2202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1C6AA-10AF-E2E6-045A-817D72659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392B8-5E4E-E03B-905A-8E02C7BF1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48202-1771-7AB8-46DD-1835C3F4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11/18/2023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4091D-F200-17A4-0ADE-E39B00FD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62716-D4DD-4FF4-AFDA-EDDEB854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284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F27E-70E7-2FEF-D3C7-89AA9B25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F396-B4BD-D48E-95B8-BE9E35B9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8B5B1-2513-D0C0-C4A6-10AA9B8B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11/18/2023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4EF03-19D2-BF23-2103-414C17C3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33304-D123-F138-30E5-B8ED2AD2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5528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DC2B-2422-0086-BCAA-C023A70C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ECC70-05E3-EEC8-4A27-FFD2615A4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BF486-E15A-B2C3-7FA7-B09B83A2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11/18/2023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26072-5C19-B9D1-4981-E8A25135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C070A-BCE4-064D-A7CF-E95C4D4F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2972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BA6D-1B1D-BAF9-88F4-216CA245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74CA5-C544-12D1-27A7-778C736AD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AC38F-2F57-2486-5B64-01A039344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36152-7436-70D2-EBB2-4643D0F0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11/18/2023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F6884-AFC8-E35E-6DA0-7EADC8D8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557AA-E92D-DADC-193A-FD536F29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9533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FD72-538D-64B4-3EA6-E021FB98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C4A44-4191-32DD-A3AA-2D7F406A8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3C745-6747-1873-0F98-15ADC0A9B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38913-7B6D-D73F-E5CB-F27287AE8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CA124-52BC-867F-C48C-DDF5B7210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6FF61-252D-5168-88CA-1EF74398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11/18/2023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A4CC61-C843-BC4F-B1F6-4064AD06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AD52-CF03-8BE4-B5C1-13B19104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7598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14B7-4DCD-FB1B-1844-D427738E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AA7B1-D35A-B21B-FF1F-51F451CD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11/18/2023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B3CF7-E8EE-EA4C-BD30-12B8112B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BFC09-F3DD-EE4B-5653-E192C36C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6217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F5D87-4E9F-5BD6-2AC5-B06BD97A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11/18/2023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6EE76-CA94-93BD-A62C-F92566E0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D823A-EEC5-D649-18EB-32E12CBC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6872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9684-AA27-579E-E744-049676C3D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C8757-9CA3-9C09-0605-1DB2D2882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5A28D-DAAC-56BD-61D5-3D31962A9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3EA5F-CAC9-E6B0-E2F2-3D69C369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11/18/2023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4F235-5ABB-802B-E893-41942BAA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17ADE-C867-ECB0-D1C8-0F49FCDB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713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0FD7-D7BA-291F-0210-9765F162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B5D98-9AA7-7AB0-5D65-0FC857471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30C87-89D5-DBBA-B7BC-91D0A2EF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CB6BD-628D-5514-0F93-0E110C9C6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11/18/2023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3332A-4008-84E3-D801-CEC2AF5C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2DBB9-6CE0-A960-C246-1E291995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0597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717BC-AD34-CE85-25A6-D233E84E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FED04-4525-9F71-44DD-E8F5A3402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DE19D-7C36-6F91-0D8C-48965BF38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B81E2-2E7B-B344-9159-A676E4F74E42}" type="datetimeFigureOut">
              <a:rPr lang="en-KR" smtClean="0"/>
              <a:t>11/18/2023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569EB-73AB-5499-3FC8-6399EB4A8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654BA-C0DD-1B3E-DC44-28BED8B1D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5852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9B906-7988-A9DD-E848-3CBFD0FCF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11500"/>
              <a:t>깃 </a:t>
            </a:r>
            <a:r>
              <a:rPr lang="ko-KR" altLang="en-US" sz="11500" err="1"/>
              <a:t>브랜치</a:t>
            </a:r>
            <a:r>
              <a:rPr lang="en-US" altLang="ko-KR" sz="11500"/>
              <a:t>(Git Branch)</a:t>
            </a:r>
            <a:endParaRPr lang="en-KR" sz="115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F7578-2AE3-1096-BC47-C3327E08C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111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C0B7-D09B-68DF-0F05-5809D1B9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4506"/>
            <a:ext cx="3777240" cy="1674374"/>
          </a:xfrm>
        </p:spPr>
        <p:txBody>
          <a:bodyPr anchor="ctr">
            <a:normAutofit/>
          </a:bodyPr>
          <a:lstStyle/>
          <a:p>
            <a:r>
              <a:rPr lang="ko-KR" altLang="en-US" sz="3600" err="1"/>
              <a:t>브랜치</a:t>
            </a:r>
            <a:r>
              <a:rPr lang="en-US" altLang="ko-KR" sz="3600"/>
              <a:t>(</a:t>
            </a:r>
            <a:r>
              <a:rPr lang="en-KR" sz="3600"/>
              <a:t>Branch</a:t>
            </a:r>
            <a:r>
              <a:rPr lang="en-US" altLang="ko-KR" sz="3600"/>
              <a:t>)</a:t>
            </a:r>
            <a:endParaRPr lang="en-KR" sz="3600"/>
          </a:p>
        </p:txBody>
      </p:sp>
      <p:pic>
        <p:nvPicPr>
          <p:cNvPr id="5" name="Picture 4" descr="A group of circles with black lines and green lines&#10;&#10;Description automatically generated">
            <a:extLst>
              <a:ext uri="{FF2B5EF4-FFF2-40B4-BE49-F238E27FC236}">
                <a16:creationId xmlns:a16="http://schemas.microsoft.com/office/drawing/2014/main" id="{AC6E03AA-1F64-3D80-DF28-CE78ED641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22" y="697317"/>
            <a:ext cx="10718215" cy="33226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8487F-0E7B-80CB-778E-5FD9509D4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6163" y="4664506"/>
            <a:ext cx="5871437" cy="1674374"/>
          </a:xfrm>
        </p:spPr>
        <p:txBody>
          <a:bodyPr anchor="ctr">
            <a:normAutofit/>
          </a:bodyPr>
          <a:lstStyle/>
          <a:p>
            <a:r>
              <a:rPr lang="ko-KR" altLang="en-US" sz="1600"/>
              <a:t>독립된 작업 공간</a:t>
            </a:r>
            <a:endParaRPr lang="en-US" altLang="ko-KR" sz="1600"/>
          </a:p>
          <a:p>
            <a:r>
              <a:rPr lang="ko-KR" altLang="en-US" sz="1600"/>
              <a:t>식당에 비유하면 주방 한 켠에 있는 조리실험실 같은 공간</a:t>
            </a:r>
            <a:endParaRPr lang="en-US" altLang="ko-KR" sz="1600"/>
          </a:p>
          <a:p>
            <a:r>
              <a:rPr lang="ko-KR" altLang="en-US" sz="1600"/>
              <a:t>지금 작업하던 내용을 그대로 유지한채 새로운 개발이 가능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198947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81C6A7-7BCE-7DC2-6937-804E43824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Thank You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7EA3BD-D395-EDC0-DCB6-1AB2D876C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229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깃 브랜치(Git Branch)</vt:lpstr>
      <vt:lpstr>브랜치(Branch)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Branch</dc:title>
  <dc:creator>최동혁</dc:creator>
  <cp:lastModifiedBy>준서 박</cp:lastModifiedBy>
  <cp:revision>1</cp:revision>
  <dcterms:created xsi:type="dcterms:W3CDTF">2023-11-11T11:29:15Z</dcterms:created>
  <dcterms:modified xsi:type="dcterms:W3CDTF">2023-11-18T02:08:59Z</dcterms:modified>
</cp:coreProperties>
</file>