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>
      <p:cViewPr varScale="1">
        <p:scale>
          <a:sx n="118" d="100"/>
          <a:sy n="118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최동혁</cp:lastModifiedBy>
  <cp:revision>8</cp:revision>
  <dcterms:created xsi:type="dcterms:W3CDTF">2023-11-11T11:29:15Z</dcterms:created>
  <dcterms:modified xsi:type="dcterms:W3CDTF">2023-11-17T06:25:10Z</dcterms:modified>
</cp:coreProperties>
</file>