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FBD3-C6B9-2769-82C3-2B03BD15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57874-D61E-3BED-70F8-17DA7F42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6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수영 박</cp:lastModifiedBy>
  <cp:revision>7</cp:revision>
  <dcterms:created xsi:type="dcterms:W3CDTF">2023-11-11T11:29:15Z</dcterms:created>
  <dcterms:modified xsi:type="dcterms:W3CDTF">2023-11-17T06:34:14Z</dcterms:modified>
</cp:coreProperties>
</file>