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51" d="100"/>
          <a:sy n="51" d="100"/>
        </p:scale>
        <p:origin x="7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42E3-7915-00A5-D4F8-06BE57EB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35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KBO 다이아고딕 Light" pitchFamily="2" charset="-127"/>
                <a:ea typeface="KBO 다이아고딕 Light" pitchFamily="2" charset="-127"/>
              </a:rPr>
              <a:t>Thank you</a:t>
            </a:r>
            <a:endParaRPr lang="ko-KR" altLang="en-US" dirty="0">
              <a:latin typeface="KBO 다이아고딕 Light" pitchFamily="2" charset="-127"/>
              <a:ea typeface="KBO 다이아고딕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31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KBO 다이아고딕 Light</vt:lpstr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성빈 박</cp:lastModifiedBy>
  <cp:revision>7</cp:revision>
  <dcterms:created xsi:type="dcterms:W3CDTF">2023-11-11T11:29:15Z</dcterms:created>
  <dcterms:modified xsi:type="dcterms:W3CDTF">2023-11-17T03:35:07Z</dcterms:modified>
</cp:coreProperties>
</file>