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51" d="100"/>
          <a:sy n="51" d="100"/>
        </p:scale>
        <p:origin x="7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4BC08-FD70-A495-1AC0-8E38D20B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2157C-7722-99C7-1B6B-35B5A79C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9600" dirty="0"/>
              <a:t>Thank You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530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지영 송</cp:lastModifiedBy>
  <cp:revision>7</cp:revision>
  <dcterms:created xsi:type="dcterms:W3CDTF">2023-11-11T11:29:15Z</dcterms:created>
  <dcterms:modified xsi:type="dcterms:W3CDTF">2023-11-17T06:21:58Z</dcterms:modified>
</cp:coreProperties>
</file>