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3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x-none" smtClean="0"/>
              <a:t>2023-11-17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x-none" smtClean="0"/>
              <a:t>2023-11-17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x-none" smtClean="0"/>
              <a:t>2023-11-17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x-none" smtClean="0"/>
              <a:t>2023-11-17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x-none" smtClean="0"/>
              <a:t>2023-11-17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x-none" smtClean="0"/>
              <a:t>2023-11-17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x-none" smtClean="0"/>
              <a:t>2023-11-17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x-none" smtClean="0"/>
              <a:t>2023-11-17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x-none" smtClean="0"/>
              <a:t>2023-11-17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x-none" smtClean="0"/>
              <a:t>2023-11-17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x-none" smtClean="0"/>
              <a:t>2023-11-17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x-none" smtClean="0"/>
              <a:t>2023-11-17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34F1179-B481-4F9E-BCA3-AFB972070F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827DC2C4-B485-428A-BF4A-472D2967F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E04B5EB-F158-4507-90DD-BD23620C7C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x-none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x-none" sz="3600" dirty="0"/>
              <a:t>Branch</a:t>
            </a:r>
            <a:r>
              <a:rPr lang="en-US" altLang="ko-KR" sz="3600" dirty="0"/>
              <a:t>)</a:t>
            </a:r>
            <a:endParaRPr lang="x-none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xmlns="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844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</Words>
  <Application>Microsoft Office PowerPoint</Application>
  <PresentationFormat>사용자 지정</PresentationFormat>
  <Paragraphs>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Theme</vt:lpstr>
      <vt:lpstr>깃 브랜치(Git Branch)</vt:lpstr>
      <vt:lpstr>브랜치(Branch)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오채원</cp:lastModifiedBy>
  <cp:revision>7</cp:revision>
  <dcterms:created xsi:type="dcterms:W3CDTF">2023-11-11T11:29:15Z</dcterms:created>
  <dcterms:modified xsi:type="dcterms:W3CDTF">2023-11-17T06:25:39Z</dcterms:modified>
</cp:coreProperties>
</file>