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3"/>
  </p:normalViewPr>
  <p:slideViewPr>
    <p:cSldViewPr snapToGrid="0">
      <p:cViewPr varScale="1">
        <p:scale>
          <a:sx n="115" d="100"/>
          <a:sy n="115" d="100"/>
        </p:scale>
        <p:origin x="5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A925FB9-C4C4-A6A2-DA52-955D019119CA}"/>
              </a:ext>
            </a:extLst>
          </p:cNvPr>
          <p:cNvSpPr/>
          <p:nvPr/>
        </p:nvSpPr>
        <p:spPr>
          <a:xfrm>
            <a:off x="3368234" y="2644170"/>
            <a:ext cx="545553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cap="none" spc="0" dirty="0">
                <a:ln w="6600">
                  <a:solidFill>
                    <a:schemeClr val="accent2"/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594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Macintosh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소혜 배</cp:lastModifiedBy>
  <cp:revision>7</cp:revision>
  <dcterms:created xsi:type="dcterms:W3CDTF">2023-11-11T11:29:15Z</dcterms:created>
  <dcterms:modified xsi:type="dcterms:W3CDTF">2023-11-17T03:32:35Z</dcterms:modified>
</cp:coreProperties>
</file>