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3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3081C-059E-290E-33AC-98BD9AA28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/>
              <a:t>Thank You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EABB2-ECFA-E129-F545-5F79B8FC5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01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윤영 허</cp:lastModifiedBy>
  <cp:revision>7</cp:revision>
  <dcterms:created xsi:type="dcterms:W3CDTF">2023-11-11T11:29:15Z</dcterms:created>
  <dcterms:modified xsi:type="dcterms:W3CDTF">2023-11-17T03:37:48Z</dcterms:modified>
</cp:coreProperties>
</file>