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1C759-F628-4351-B6CF-BE42E0643255}" v="1" dt="2023-11-17T06:23:34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41" d="100"/>
          <a:sy n="41" d="100"/>
        </p:scale>
        <p:origin x="2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선 박" userId="013327c2e8d99f95" providerId="LiveId" clId="{ACC1C759-F628-4351-B6CF-BE42E0643255}"/>
    <pc:docChg chg="addSld modSld">
      <pc:chgData name="윤선 박" userId="013327c2e8d99f95" providerId="LiveId" clId="{ACC1C759-F628-4351-B6CF-BE42E0643255}" dt="2023-11-17T06:23:43.960" v="18" actId="1076"/>
      <pc:docMkLst>
        <pc:docMk/>
      </pc:docMkLst>
      <pc:sldChg chg="addSp delSp modSp new mod">
        <pc:chgData name="윤선 박" userId="013327c2e8d99f95" providerId="LiveId" clId="{ACC1C759-F628-4351-B6CF-BE42E0643255}" dt="2023-11-17T06:23:43.960" v="18" actId="1076"/>
        <pc:sldMkLst>
          <pc:docMk/>
          <pc:sldMk cId="3488202187" sldId="258"/>
        </pc:sldMkLst>
        <pc:spChg chg="mod">
          <ac:chgData name="윤선 박" userId="013327c2e8d99f95" providerId="LiveId" clId="{ACC1C759-F628-4351-B6CF-BE42E0643255}" dt="2023-11-17T06:23:43.960" v="18" actId="1076"/>
          <ac:spMkLst>
            <pc:docMk/>
            <pc:sldMk cId="3488202187" sldId="258"/>
            <ac:spMk id="2" creationId="{CED92DEB-7491-20C0-8CE5-3BAC24090B87}"/>
          </ac:spMkLst>
        </pc:spChg>
        <pc:spChg chg="del">
          <ac:chgData name="윤선 박" userId="013327c2e8d99f95" providerId="LiveId" clId="{ACC1C759-F628-4351-B6CF-BE42E0643255}" dt="2023-11-17T06:23:34.075" v="14"/>
          <ac:spMkLst>
            <pc:docMk/>
            <pc:sldMk cId="3488202187" sldId="258"/>
            <ac:spMk id="3" creationId="{A168069F-EFB4-9878-908B-2928B9096741}"/>
          </ac:spMkLst>
        </pc:spChg>
        <pc:picChg chg="add mod">
          <ac:chgData name="윤선 박" userId="013327c2e8d99f95" providerId="LiveId" clId="{ACC1C759-F628-4351-B6CF-BE42E0643255}" dt="2023-11-17T06:23:37.778" v="16" actId="27614"/>
          <ac:picMkLst>
            <pc:docMk/>
            <pc:sldMk cId="3488202187" sldId="258"/>
            <ac:picMk id="5" creationId="{55002A0B-B557-B351-3BEF-51C4288AD2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92DEB-7491-20C0-8CE5-3BAC2409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12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5" name="내용 개체 틀 4" descr="자동차, 만화 영화, 고양이이(가) 표시된 사진&#10;&#10;자동 생성된 설명">
            <a:extLst>
              <a:ext uri="{FF2B5EF4-FFF2-40B4-BE49-F238E27FC236}">
                <a16:creationId xmlns:a16="http://schemas.microsoft.com/office/drawing/2014/main" id="{55002A0B-B557-B351-3BEF-51C4288AD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48820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윤선 박</cp:lastModifiedBy>
  <cp:revision>6</cp:revision>
  <dcterms:created xsi:type="dcterms:W3CDTF">2023-11-11T11:29:15Z</dcterms:created>
  <dcterms:modified xsi:type="dcterms:W3CDTF">2023-11-17T06:23:44Z</dcterms:modified>
</cp:coreProperties>
</file>