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A3D5-789F-0C69-4D0C-00317E54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83F18-F673-57C2-36BF-8AF27E2C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0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수영 박</cp:lastModifiedBy>
  <cp:revision>7</cp:revision>
  <dcterms:created xsi:type="dcterms:W3CDTF">2023-11-11T11:29:15Z</dcterms:created>
  <dcterms:modified xsi:type="dcterms:W3CDTF">2023-11-17T06:32:48Z</dcterms:modified>
</cp:coreProperties>
</file>