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정 박" userId="ddfb7ffd907d12ea" providerId="LiveId" clId="{2C78210A-BCAC-4C9B-8433-EFAFB981D5FD}"/>
    <pc:docChg chg="addSld modSld">
      <pc:chgData name="윤정 박" userId="ddfb7ffd907d12ea" providerId="LiveId" clId="{2C78210A-BCAC-4C9B-8433-EFAFB981D5FD}" dt="2023-11-17T03:30:50.680" v="33" actId="1076"/>
      <pc:docMkLst>
        <pc:docMk/>
      </pc:docMkLst>
      <pc:sldChg chg="modSp new mod">
        <pc:chgData name="윤정 박" userId="ddfb7ffd907d12ea" providerId="LiveId" clId="{2C78210A-BCAC-4C9B-8433-EFAFB981D5FD}" dt="2023-11-17T03:30:50.680" v="33" actId="1076"/>
        <pc:sldMkLst>
          <pc:docMk/>
          <pc:sldMk cId="3789356218" sldId="258"/>
        </pc:sldMkLst>
        <pc:spChg chg="mod">
          <ac:chgData name="윤정 박" userId="ddfb7ffd907d12ea" providerId="LiveId" clId="{2C78210A-BCAC-4C9B-8433-EFAFB981D5FD}" dt="2023-11-17T03:30:50.680" v="33" actId="1076"/>
          <ac:spMkLst>
            <pc:docMk/>
            <pc:sldMk cId="3789356218" sldId="258"/>
            <ac:spMk id="3" creationId="{645D5361-BB27-73CE-B978-825016AD0D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3B7-05A9-4FEF-810E-2836535F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D5361-BB27-73CE-B978-825016AD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22" y="984868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3800" dirty="0"/>
              <a:t>Thank You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78935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윤정 박</cp:lastModifiedBy>
  <cp:revision>6</cp:revision>
  <dcterms:created xsi:type="dcterms:W3CDTF">2023-11-11T11:29:15Z</dcterms:created>
  <dcterms:modified xsi:type="dcterms:W3CDTF">2023-11-17T03:30:55Z</dcterms:modified>
</cp:coreProperties>
</file>