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59" d="100"/>
          <a:sy n="59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ABD2-ACB1-153D-DAEB-88FE3F18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Agency FB" panose="020B0503020202020204" pitchFamily="34" charset="0"/>
              </a:rPr>
              <a:t>Thank you</a:t>
            </a:r>
            <a:endParaRPr lang="ko-KR" alt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8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이화진[ 학부재학 / 한국사학과 ]</cp:lastModifiedBy>
  <cp:revision>7</cp:revision>
  <dcterms:created xsi:type="dcterms:W3CDTF">2023-11-11T11:29:15Z</dcterms:created>
  <dcterms:modified xsi:type="dcterms:W3CDTF">2023-11-17T06:21:25Z</dcterms:modified>
</cp:coreProperties>
</file>