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09211-6B2B-4082-A4AF-4FF01A3CAAAF}" v="1" dt="2023-11-17T03:46:55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67" d="100"/>
          <a:sy n="67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건영 류" userId="2e70aa39ed99acd7" providerId="LiveId" clId="{8E209211-6B2B-4082-A4AF-4FF01A3CAAAF}"/>
    <pc:docChg chg="custSel addSld modSld">
      <pc:chgData name="건영 류" userId="2e70aa39ed99acd7" providerId="LiveId" clId="{8E209211-6B2B-4082-A4AF-4FF01A3CAAAF}" dt="2023-11-17T03:47:10.901" v="18" actId="1076"/>
      <pc:docMkLst>
        <pc:docMk/>
      </pc:docMkLst>
      <pc:sldChg chg="addSp delSp modSp new mod">
        <pc:chgData name="건영 류" userId="2e70aa39ed99acd7" providerId="LiveId" clId="{8E209211-6B2B-4082-A4AF-4FF01A3CAAAF}" dt="2023-11-17T03:47:10.901" v="18" actId="1076"/>
        <pc:sldMkLst>
          <pc:docMk/>
          <pc:sldMk cId="2797732950" sldId="258"/>
        </pc:sldMkLst>
        <pc:spChg chg="del">
          <ac:chgData name="건영 류" userId="2e70aa39ed99acd7" providerId="LiveId" clId="{8E209211-6B2B-4082-A4AF-4FF01A3CAAAF}" dt="2023-11-17T03:46:51.265" v="2" actId="478"/>
          <ac:spMkLst>
            <pc:docMk/>
            <pc:sldMk cId="2797732950" sldId="258"/>
            <ac:spMk id="2" creationId="{F03F3B31-F443-ED9A-6C13-EFEB88722ADE}"/>
          </ac:spMkLst>
        </pc:spChg>
        <pc:spChg chg="del">
          <ac:chgData name="건영 류" userId="2e70aa39ed99acd7" providerId="LiveId" clId="{8E209211-6B2B-4082-A4AF-4FF01A3CAAAF}" dt="2023-11-17T03:46:49.930" v="1" actId="478"/>
          <ac:spMkLst>
            <pc:docMk/>
            <pc:sldMk cId="2797732950" sldId="258"/>
            <ac:spMk id="3" creationId="{CD4BEEAB-9564-33C5-4E87-6119DCA699B9}"/>
          </ac:spMkLst>
        </pc:spChg>
        <pc:spChg chg="add mod">
          <ac:chgData name="건영 류" userId="2e70aa39ed99acd7" providerId="LiveId" clId="{8E209211-6B2B-4082-A4AF-4FF01A3CAAAF}" dt="2023-11-17T03:47:10.901" v="18" actId="1076"/>
          <ac:spMkLst>
            <pc:docMk/>
            <pc:sldMk cId="2797732950" sldId="258"/>
            <ac:spMk id="4" creationId="{83A80498-7222-725C-ECE1-5AF3A9082A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80498-7222-725C-ECE1-5AF3A9082A0A}"/>
              </a:ext>
            </a:extLst>
          </p:cNvPr>
          <p:cNvSpPr txBox="1"/>
          <p:nvPr/>
        </p:nvSpPr>
        <p:spPr>
          <a:xfrm>
            <a:off x="4552950" y="2921168"/>
            <a:ext cx="86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Thank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9773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건영 류</cp:lastModifiedBy>
  <cp:revision>6</cp:revision>
  <dcterms:created xsi:type="dcterms:W3CDTF">2023-11-11T11:29:15Z</dcterms:created>
  <dcterms:modified xsi:type="dcterms:W3CDTF">2023-11-17T03:47:11Z</dcterms:modified>
</cp:coreProperties>
</file>