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8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5DF234-B4D7-635C-95C7-A476EFCAB0BF}"/>
              </a:ext>
            </a:extLst>
          </p:cNvPr>
          <p:cNvSpPr txBox="1"/>
          <p:nvPr/>
        </p:nvSpPr>
        <p:spPr>
          <a:xfrm>
            <a:off x="1844634" y="2955966"/>
            <a:ext cx="59879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600" dirty="0"/>
              <a:t>Thank You</a:t>
            </a:r>
          </a:p>
        </p:txBody>
      </p:sp>
      <p:sp>
        <p:nvSpPr>
          <p:cNvPr id="2" name="하트 1"/>
          <p:cNvSpPr/>
          <p:nvPr/>
        </p:nvSpPr>
        <p:spPr>
          <a:xfrm>
            <a:off x="8525164" y="2235200"/>
            <a:ext cx="2632363" cy="2650836"/>
          </a:xfrm>
          <a:prstGeom prst="hear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34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Theme</vt:lpstr>
      <vt:lpstr>깃 브랜치(Git Branch)</vt:lpstr>
      <vt:lpstr>브랜치(Branch)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r2com</cp:lastModifiedBy>
  <cp:revision>9</cp:revision>
  <dcterms:created xsi:type="dcterms:W3CDTF">2023-11-11T11:29:15Z</dcterms:created>
  <dcterms:modified xsi:type="dcterms:W3CDTF">2024-01-11T06:49:05Z</dcterms:modified>
</cp:coreProperties>
</file>