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708"/>
  </p:normalViewPr>
  <p:slideViewPr>
    <p:cSldViewPr snapToGrid="0">
      <p:cViewPr varScale="1">
        <p:scale>
          <a:sx n="54" d="100"/>
          <a:sy n="54" d="100"/>
        </p:scale>
        <p:origin x="80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B3EE0-624E-72BD-3B82-ED14AA037A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090602-B002-34E3-3912-F508C7E178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7CD013-31B7-9D5F-4107-6216D0780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01/11/2024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BABD2-7420-3CC7-2DD7-7E0C525E3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E8F160-68B7-9BFB-69AD-FED0FD443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071166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25F50-731E-C13D-E4ED-5A186131C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07924E-2740-E5B8-6EC4-5E82579886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9F4A5A-C9C5-A417-79F8-E95E8B74A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01/11/2024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421C53-0010-D505-6068-D8B018FD2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2F7B7-D683-DD54-4B00-0FE893E8D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222024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71C6AA-10AF-E2E6-045A-817D72659C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A392B8-5E4E-E03B-905A-8E02C7BF14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648202-1771-7AB8-46DD-1835C3F4F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01/11/2024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84091D-F200-17A4-0ADE-E39B00FDB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62716-D4DD-4FF4-AFDA-EDDEB854D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52846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6F27E-70E7-2FEF-D3C7-89AA9B25A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DF396-B4BD-D48E-95B8-BE9E35B9A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B8B5B1-2513-D0C0-C4A6-10AA9B8BB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01/11/2024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B4EF03-19D2-BF23-2103-414C17C32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833304-D123-F138-30E5-B8ED2AD22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755286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DDC2B-2422-0086-BCAA-C023A70C5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2ECC70-05E3-EEC8-4A27-FFD2615A4B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8BF486-E15A-B2C3-7FA7-B09B83A20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01/11/2024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C26072-5C19-B9D1-4981-E8A25135D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3C070A-BCE4-064D-A7CF-E95C4D4F9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329721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3BA6D-1B1D-BAF9-88F4-216CA2453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674CA5-C544-12D1-27A7-778C736AD2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FAC38F-2F57-2486-5B64-01A0393448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936152-7436-70D2-EBB2-4643D0F0D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01/11/2024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AF6884-AFC8-E35E-6DA0-7EADC8D80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5557AA-E92D-DADC-193A-FD536F29C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495337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3FD72-538D-64B4-3EA6-E021FB987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1C4A44-4191-32DD-A3AA-2D7F406A8B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93C745-6747-1873-0F98-15ADC0A9BD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F38913-7B6D-D73F-E5CB-F27287AE81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BCA124-52BC-867F-C48C-DDF5B72107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76FF61-252D-5168-88CA-1EF743986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01/11/2024</a:t>
            </a:fld>
            <a:endParaRPr lang="en-K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A4CC61-C843-BC4F-B1F6-4064AD060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9DAD52-CF03-8BE4-B5C1-13B19104E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375980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814B7-4DCD-FB1B-1844-D427738EA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0AA7B1-D35A-B21B-FF1F-51F451CD8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01/11/2024</a:t>
            </a:fld>
            <a:endParaRPr lang="en-K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4B3CF7-E8EE-EA4C-BD30-12B8112BA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4BFC09-F3DD-EE4B-5653-E192C36CD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62176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5F5D87-4E9F-5BD6-2AC5-B06BD97AF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01/11/2024</a:t>
            </a:fld>
            <a:endParaRPr lang="en-K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C6EE76-CA94-93BD-A62C-F92566E0F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1D823A-EEC5-D649-18EB-32E12CBC6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768722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39684-AA27-579E-E744-049676C3D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C8757-9CA3-9C09-0605-1DB2D28825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55A28D-DAAC-56BD-61D5-3D31962A94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F3EA5F-CAC9-E6B0-E2F2-3D69C369B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01/11/2024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E4F235-5ABB-802B-E893-41942BAAA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C17ADE-C867-ECB0-D1C8-0F49FCDB0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417132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20FD7-D7BA-291F-0210-9765F1629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EB5D98-9AA7-7AB0-5D65-0FC8574710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830C87-89D5-DBBA-B7BC-91D0A2EF8A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BCB6BD-628D-5514-0F93-0E110C9C6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01/11/2024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C3332A-4008-84E3-D801-CEC2AF5CA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82DBB9-6CE0-A960-C246-1E2919957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705978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A717BC-AD34-CE85-25A6-D233E84E7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DFED04-4525-9F71-44DD-E8F5A3402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BDE19D-7C36-6F91-0D8C-48965BF38C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AB81E2-2E7B-B344-9159-A676E4F74E42}" type="datetimeFigureOut">
              <a:rPr lang="en-KR" smtClean="0"/>
              <a:t>01/11/2024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7569EB-73AB-5499-3FC8-6399EB4A8F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2654BA-C0DD-1B3E-DC44-28BED8B1D5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258520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39B906-7988-A9DD-E848-3CBFD0FCF9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5241" y="1008993"/>
            <a:ext cx="9231410" cy="3542045"/>
          </a:xfrm>
        </p:spPr>
        <p:txBody>
          <a:bodyPr anchor="b">
            <a:normAutofit/>
          </a:bodyPr>
          <a:lstStyle/>
          <a:p>
            <a:pPr algn="l"/>
            <a:r>
              <a:rPr lang="ko-KR" altLang="en-US" sz="11500" dirty="0"/>
              <a:t>깃 </a:t>
            </a:r>
            <a:r>
              <a:rPr lang="ko-KR" altLang="en-US" sz="11500" dirty="0" err="1"/>
              <a:t>브랜치</a:t>
            </a:r>
            <a:r>
              <a:rPr lang="en-US" altLang="ko-KR" sz="11500" dirty="0"/>
              <a:t>(Git Branch)</a:t>
            </a:r>
            <a:endParaRPr lang="en-KR" sz="115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BF7578-2AE3-1096-BC47-C3327E08CE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5241" y="4582814"/>
            <a:ext cx="7132335" cy="1312657"/>
          </a:xfrm>
        </p:spPr>
        <p:txBody>
          <a:bodyPr anchor="t">
            <a:normAutofit/>
          </a:bodyPr>
          <a:lstStyle/>
          <a:p>
            <a:pPr algn="l"/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311115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7C0B7-D09B-68DF-0F05-5809D1B99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664506"/>
            <a:ext cx="3777240" cy="1674374"/>
          </a:xfrm>
        </p:spPr>
        <p:txBody>
          <a:bodyPr anchor="ctr">
            <a:normAutofit/>
          </a:bodyPr>
          <a:lstStyle/>
          <a:p>
            <a:r>
              <a:rPr lang="ko-KR" altLang="en-US" sz="3600" dirty="0" err="1"/>
              <a:t>브랜치</a:t>
            </a:r>
            <a:r>
              <a:rPr lang="en-US" altLang="ko-KR" sz="3600" dirty="0"/>
              <a:t>(</a:t>
            </a:r>
            <a:r>
              <a:rPr lang="en-KR" sz="3600" dirty="0"/>
              <a:t>Branch</a:t>
            </a:r>
            <a:r>
              <a:rPr lang="en-US" altLang="ko-KR" sz="3600" dirty="0"/>
              <a:t>)</a:t>
            </a:r>
            <a:endParaRPr lang="en-KR" sz="3600" dirty="0"/>
          </a:p>
        </p:txBody>
      </p:sp>
      <p:pic>
        <p:nvPicPr>
          <p:cNvPr id="5" name="Picture 4" descr="A group of circles with black lines and green lines&#10;&#10;Description automatically generated">
            <a:extLst>
              <a:ext uri="{FF2B5EF4-FFF2-40B4-BE49-F238E27FC236}">
                <a16:creationId xmlns:a16="http://schemas.microsoft.com/office/drawing/2014/main" id="{AC6E03AA-1F64-3D80-DF28-CE78ED641D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022" y="697317"/>
            <a:ext cx="10718215" cy="332264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F8487F-0E7B-80CB-778E-5FD9509D44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6163" y="4664506"/>
            <a:ext cx="5871437" cy="1674374"/>
          </a:xfrm>
        </p:spPr>
        <p:txBody>
          <a:bodyPr anchor="ctr">
            <a:normAutofit/>
          </a:bodyPr>
          <a:lstStyle/>
          <a:p>
            <a:r>
              <a:rPr lang="ko-KR" altLang="en-US" sz="1600" dirty="0"/>
              <a:t>독립된 작업 공간</a:t>
            </a:r>
            <a:endParaRPr lang="en-US" altLang="ko-KR" sz="1600" dirty="0"/>
          </a:p>
          <a:p>
            <a:r>
              <a:rPr lang="ko-KR" altLang="en-US" sz="1600" dirty="0"/>
              <a:t>식당에 비유하면 주방 한 켠에 있는 조리실험실 같은 공간</a:t>
            </a:r>
            <a:endParaRPr lang="en-US" altLang="ko-KR" sz="1600" dirty="0"/>
          </a:p>
          <a:p>
            <a:r>
              <a:rPr lang="ko-KR" altLang="en-US" sz="1600" dirty="0"/>
              <a:t>지금 작업하던 내용을 그대로 유지한채 새로운 개발이 가능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989476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05DF234-B4D7-635C-95C7-A476EFCAB0BF}"/>
              </a:ext>
            </a:extLst>
          </p:cNvPr>
          <p:cNvSpPr txBox="1"/>
          <p:nvPr/>
        </p:nvSpPr>
        <p:spPr>
          <a:xfrm>
            <a:off x="5225143" y="2928257"/>
            <a:ext cx="4840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dirty="0"/>
              <a:t>Thank </a:t>
            </a:r>
            <a:r>
              <a:rPr lang="en-KR" dirty="0" smtClean="0"/>
              <a:t>You</a:t>
            </a:r>
            <a:r>
              <a:rPr lang="en-US" dirty="0" smtClean="0"/>
              <a:t> </a:t>
            </a:r>
            <a:r>
              <a:rPr lang="ko-KR" altLang="en-US" dirty="0" err="1" smtClean="0"/>
              <a:t>ㅇㅇㅇㅇㅇㅇㅇㅇㅇㅇ</a:t>
            </a:r>
            <a:r>
              <a:rPr lang="ko-KR" altLang="en-US" dirty="0" smtClean="0"/>
              <a:t> 바꿔봅시다</a:t>
            </a:r>
            <a:endParaRPr lang="en-KR" dirty="0"/>
          </a:p>
        </p:txBody>
      </p:sp>
      <p:sp>
        <p:nvSpPr>
          <p:cNvPr id="2" name="모서리가 둥근 직사각형 1"/>
          <p:cNvSpPr/>
          <p:nvPr/>
        </p:nvSpPr>
        <p:spPr>
          <a:xfrm>
            <a:off x="2828925" y="3297589"/>
            <a:ext cx="6272213" cy="31460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93439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34</Words>
  <Application>Microsoft Office PowerPoint</Application>
  <PresentationFormat>와이드스크린</PresentationFormat>
  <Paragraphs>6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맑은 고딕</vt:lpstr>
      <vt:lpstr>Arial</vt:lpstr>
      <vt:lpstr>Calibri</vt:lpstr>
      <vt:lpstr>Calibri Light</vt:lpstr>
      <vt:lpstr>Office Theme</vt:lpstr>
      <vt:lpstr>깃 브랜치(Git Branch)</vt:lpstr>
      <vt:lpstr>브랜치(Branch)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Branch</dc:title>
  <dc:creator>최동혁</dc:creator>
  <cp:lastModifiedBy>r2com</cp:lastModifiedBy>
  <cp:revision>11</cp:revision>
  <dcterms:created xsi:type="dcterms:W3CDTF">2023-11-11T11:29:15Z</dcterms:created>
  <dcterms:modified xsi:type="dcterms:W3CDTF">2024-01-11T07:13:52Z</dcterms:modified>
</cp:coreProperties>
</file>