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8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DF234-B4D7-635C-95C7-A476EFCAB0BF}"/>
              </a:ext>
            </a:extLst>
          </p:cNvPr>
          <p:cNvSpPr txBox="1"/>
          <p:nvPr/>
        </p:nvSpPr>
        <p:spPr>
          <a:xfrm>
            <a:off x="5225143" y="2928257"/>
            <a:ext cx="288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Thank </a:t>
            </a:r>
            <a:r>
              <a:rPr lang="en-KR" smtClean="0"/>
              <a:t>You</a:t>
            </a:r>
            <a:r>
              <a:rPr lang="ko-KR" altLang="en-US" smtClean="0"/>
              <a:t>ㅇ리ㅏㄴ어ㅣㅁ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73934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깃 브랜치(Git Branch)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r2com</cp:lastModifiedBy>
  <cp:revision>9</cp:revision>
  <dcterms:created xsi:type="dcterms:W3CDTF">2023-11-11T11:29:15Z</dcterms:created>
  <dcterms:modified xsi:type="dcterms:W3CDTF">2024-01-11T06:48:15Z</dcterms:modified>
</cp:coreProperties>
</file>