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8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11500" dirty="0"/>
              <a:t>Git Branch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DF234-B4D7-635C-95C7-A476EFCAB0BF}"/>
              </a:ext>
            </a:extLst>
          </p:cNvPr>
          <p:cNvSpPr txBox="1"/>
          <p:nvPr/>
        </p:nvSpPr>
        <p:spPr>
          <a:xfrm>
            <a:off x="2319549" y="2321004"/>
            <a:ext cx="7576113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3800" dirty="0">
                <a:solidFill>
                  <a:srgbClr val="FF0000"/>
                </a:solidFill>
              </a:rPr>
              <a:t>Thank </a:t>
            </a:r>
            <a:r>
              <a:rPr lang="en-KR" sz="13800" dirty="0" smtClean="0">
                <a:solidFill>
                  <a:srgbClr val="FF0000"/>
                </a:solidFill>
              </a:rPr>
              <a:t>Y</a:t>
            </a:r>
            <a:endParaRPr lang="en-US" sz="13800" dirty="0">
              <a:solidFill>
                <a:srgbClr val="FF0000"/>
              </a:solidFill>
            </a:endParaRPr>
          </a:p>
          <a:p>
            <a:r>
              <a:rPr lang="ko-KR" altLang="en-US" sz="13800" dirty="0" err="1" smtClean="0">
                <a:solidFill>
                  <a:srgbClr val="FF0000"/>
                </a:solidFill>
              </a:rPr>
              <a:t>ㅇㅇㅇ</a:t>
            </a:r>
            <a:r>
              <a:rPr lang="en-KR" sz="13800" dirty="0" smtClean="0">
                <a:solidFill>
                  <a:srgbClr val="FF0000"/>
                </a:solidFill>
              </a:rPr>
              <a:t>ou</a:t>
            </a:r>
            <a:endParaRPr lang="en-KR" sz="13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34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Git Branch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r2com</cp:lastModifiedBy>
  <cp:revision>10</cp:revision>
  <dcterms:created xsi:type="dcterms:W3CDTF">2023-11-11T11:29:15Z</dcterms:created>
  <dcterms:modified xsi:type="dcterms:W3CDTF">2024-01-11T08:46:50Z</dcterms:modified>
</cp:coreProperties>
</file>